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3" r:id="rId2"/>
    <p:sldId id="709" r:id="rId3"/>
    <p:sldId id="710" r:id="rId4"/>
    <p:sldId id="711" r:id="rId5"/>
    <p:sldId id="776" r:id="rId6"/>
    <p:sldId id="458" r:id="rId7"/>
    <p:sldId id="656" r:id="rId8"/>
    <p:sldId id="634" r:id="rId9"/>
    <p:sldId id="660" r:id="rId10"/>
    <p:sldId id="1221" r:id="rId11"/>
    <p:sldId id="664" r:id="rId12"/>
    <p:sldId id="708" r:id="rId13"/>
    <p:sldId id="462" r:id="rId14"/>
    <p:sldId id="463" r:id="rId15"/>
    <p:sldId id="470" r:id="rId16"/>
    <p:sldId id="389" r:id="rId17"/>
    <p:sldId id="471" r:id="rId18"/>
    <p:sldId id="676" r:id="rId19"/>
    <p:sldId id="745" r:id="rId20"/>
    <p:sldId id="1223" r:id="rId21"/>
    <p:sldId id="277" r:id="rId22"/>
    <p:sldId id="278" r:id="rId23"/>
    <p:sldId id="279" r:id="rId24"/>
    <p:sldId id="280" r:id="rId25"/>
    <p:sldId id="1224" r:id="rId26"/>
    <p:sldId id="1225" r:id="rId27"/>
    <p:sldId id="85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C61637-A36B-4525-A79D-63D05FBFF71A}">
          <p14:sldIdLst>
            <p14:sldId id="273"/>
            <p14:sldId id="709"/>
            <p14:sldId id="710"/>
            <p14:sldId id="711"/>
            <p14:sldId id="776"/>
            <p14:sldId id="458"/>
            <p14:sldId id="656"/>
            <p14:sldId id="634"/>
            <p14:sldId id="660"/>
            <p14:sldId id="1221"/>
          </p14:sldIdLst>
        </p14:section>
        <p14:section name="Untitled Section" id="{8ACF06F4-57F3-45B0-BD52-3DC74C2A4D22}">
          <p14:sldIdLst>
            <p14:sldId id="664"/>
            <p14:sldId id="708"/>
            <p14:sldId id="462"/>
            <p14:sldId id="463"/>
            <p14:sldId id="470"/>
            <p14:sldId id="389"/>
            <p14:sldId id="471"/>
            <p14:sldId id="676"/>
            <p14:sldId id="745"/>
            <p14:sldId id="1223"/>
            <p14:sldId id="277"/>
            <p14:sldId id="278"/>
            <p14:sldId id="279"/>
            <p14:sldId id="280"/>
            <p14:sldId id="1224"/>
            <p14:sldId id="1225"/>
            <p14:sldId id="8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333"/>
    <a:srgbClr val="2ED7A1"/>
    <a:srgbClr val="07D7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4" autoAdjust="0"/>
    <p:restoredTop sz="94660"/>
  </p:normalViewPr>
  <p:slideViewPr>
    <p:cSldViewPr snapToGrid="0">
      <p:cViewPr varScale="1">
        <p:scale>
          <a:sx n="107" d="100"/>
          <a:sy n="107" d="100"/>
        </p:scale>
        <p:origin x="594"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2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9117E-B909-4E22-9462-3C0E4856A220}"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B972D77-A455-446B-928C-C969E10FA008}">
      <dgm:prSet phldrT="[Text]" phldr="1"/>
      <dgm:spPr>
        <a:ln>
          <a:solidFill>
            <a:schemeClr val="accent1">
              <a:lumMod val="50000"/>
            </a:schemeClr>
          </a:solidFill>
        </a:ln>
      </dgm:spPr>
      <dgm:t>
        <a:bodyPr/>
        <a:lstStyle/>
        <a:p>
          <a:endParaRPr lang="en-US"/>
        </a:p>
      </dgm:t>
    </dgm:pt>
    <dgm:pt modelId="{C7655410-9006-4FF8-A2AA-DE0502CDB0B6}" type="parTrans" cxnId="{E4564656-EE31-49AE-A30C-593CCF7997FF}">
      <dgm:prSet/>
      <dgm:spPr/>
      <dgm:t>
        <a:bodyPr/>
        <a:lstStyle/>
        <a:p>
          <a:endParaRPr lang="en-US"/>
        </a:p>
      </dgm:t>
    </dgm:pt>
    <dgm:pt modelId="{F86FBECE-428F-48DC-B664-73CAD60BDC98}" type="sibTrans" cxnId="{E4564656-EE31-49AE-A30C-593CCF7997FF}">
      <dgm:prSet/>
      <dgm:spPr/>
      <dgm:t>
        <a:bodyPr/>
        <a:lstStyle/>
        <a:p>
          <a:endParaRPr lang="en-US"/>
        </a:p>
      </dgm:t>
    </dgm:pt>
    <dgm:pt modelId="{E9E2412E-6C70-4F52-98C9-CE9FB4D9D5B6}">
      <dgm:prSet phldrT="[Text]" phldr="1"/>
      <dgm:spPr>
        <a:ln>
          <a:solidFill>
            <a:schemeClr val="accent1">
              <a:lumMod val="50000"/>
            </a:schemeClr>
          </a:solidFill>
        </a:ln>
      </dgm:spPr>
      <dgm:t>
        <a:bodyPr/>
        <a:lstStyle/>
        <a:p>
          <a:endParaRPr lang="en-US"/>
        </a:p>
      </dgm:t>
    </dgm:pt>
    <dgm:pt modelId="{9D2265E6-F1AC-4840-9170-97A155A28875}" type="parTrans" cxnId="{625FE7A6-220B-4A99-BC5B-7AC163C465AD}">
      <dgm:prSet/>
      <dgm:spPr/>
      <dgm:t>
        <a:bodyPr/>
        <a:lstStyle/>
        <a:p>
          <a:endParaRPr lang="en-US"/>
        </a:p>
      </dgm:t>
    </dgm:pt>
    <dgm:pt modelId="{50C3ABA0-8CF6-45A3-B3D8-B3515FB768F4}" type="sibTrans" cxnId="{625FE7A6-220B-4A99-BC5B-7AC163C465AD}">
      <dgm:prSet/>
      <dgm:spPr/>
      <dgm:t>
        <a:bodyPr/>
        <a:lstStyle/>
        <a:p>
          <a:endParaRPr lang="en-US"/>
        </a:p>
      </dgm:t>
    </dgm:pt>
    <dgm:pt modelId="{F9443481-494D-44C6-BD34-8792CD0075AB}">
      <dgm:prSet phldrT="[Text]" phldr="1"/>
      <dgm:spPr>
        <a:ln>
          <a:solidFill>
            <a:schemeClr val="accent1">
              <a:lumMod val="50000"/>
            </a:schemeClr>
          </a:solidFill>
        </a:ln>
      </dgm:spPr>
      <dgm:t>
        <a:bodyPr/>
        <a:lstStyle/>
        <a:p>
          <a:endParaRPr lang="en-US"/>
        </a:p>
      </dgm:t>
    </dgm:pt>
    <dgm:pt modelId="{60714884-E72F-4A04-8430-9D7807C8B1F7}" type="parTrans" cxnId="{A2F9E440-88DD-455B-BA51-9B63AF051695}">
      <dgm:prSet/>
      <dgm:spPr/>
      <dgm:t>
        <a:bodyPr/>
        <a:lstStyle/>
        <a:p>
          <a:endParaRPr lang="en-US"/>
        </a:p>
      </dgm:t>
    </dgm:pt>
    <dgm:pt modelId="{79510506-49E6-4477-8BBD-79AFE0A79D88}" type="sibTrans" cxnId="{A2F9E440-88DD-455B-BA51-9B63AF051695}">
      <dgm:prSet/>
      <dgm:spPr/>
      <dgm:t>
        <a:bodyPr/>
        <a:lstStyle/>
        <a:p>
          <a:endParaRPr lang="en-US"/>
        </a:p>
      </dgm:t>
    </dgm:pt>
    <dgm:pt modelId="{33263DD1-89A7-48E2-8039-93B6AF0C78A7}" type="pres">
      <dgm:prSet presAssocID="{4CA9117E-B909-4E22-9462-3C0E4856A220}" presName="Name0" presStyleCnt="0">
        <dgm:presLayoutVars>
          <dgm:dir/>
          <dgm:resizeHandles val="exact"/>
        </dgm:presLayoutVars>
      </dgm:prSet>
      <dgm:spPr/>
    </dgm:pt>
    <dgm:pt modelId="{BE7080E3-B669-438C-A719-5D1B77D26A67}" type="pres">
      <dgm:prSet presAssocID="{AB972D77-A455-446B-928C-C969E10FA008}" presName="composite" presStyleCnt="0"/>
      <dgm:spPr/>
    </dgm:pt>
    <dgm:pt modelId="{95716528-8169-4A35-A88E-172B94A8140D}" type="pres">
      <dgm:prSet presAssocID="{AB972D77-A455-446B-928C-C969E10FA008}" presName="bgChev" presStyleLbl="node1" presStyleIdx="0" presStyleCnt="3"/>
      <dgm:spPr>
        <a:solidFill>
          <a:schemeClr val="accent1">
            <a:lumMod val="50000"/>
          </a:schemeClr>
        </a:solidFill>
      </dgm:spPr>
    </dgm:pt>
    <dgm:pt modelId="{BB2FD100-0EE5-40C8-9A34-7FBD12F37F53}" type="pres">
      <dgm:prSet presAssocID="{AB972D77-A455-446B-928C-C969E10FA008}" presName="txNode" presStyleLbl="fgAcc1" presStyleIdx="0" presStyleCnt="3">
        <dgm:presLayoutVars>
          <dgm:bulletEnabled val="1"/>
        </dgm:presLayoutVars>
      </dgm:prSet>
      <dgm:spPr/>
    </dgm:pt>
    <dgm:pt modelId="{AD883C6A-219F-4689-93DE-9DCBA8416BDA}" type="pres">
      <dgm:prSet presAssocID="{F86FBECE-428F-48DC-B664-73CAD60BDC98}" presName="compositeSpace" presStyleCnt="0"/>
      <dgm:spPr/>
    </dgm:pt>
    <dgm:pt modelId="{667020AC-4077-49BE-9A32-A6BF493E62C0}" type="pres">
      <dgm:prSet presAssocID="{E9E2412E-6C70-4F52-98C9-CE9FB4D9D5B6}" presName="composite" presStyleCnt="0"/>
      <dgm:spPr/>
    </dgm:pt>
    <dgm:pt modelId="{1D817FFC-C1F4-401B-AD6E-545E57E92006}" type="pres">
      <dgm:prSet presAssocID="{E9E2412E-6C70-4F52-98C9-CE9FB4D9D5B6}" presName="bgChev" presStyleLbl="node1" presStyleIdx="1" presStyleCnt="3"/>
      <dgm:spPr>
        <a:solidFill>
          <a:schemeClr val="accent1">
            <a:lumMod val="50000"/>
          </a:schemeClr>
        </a:solidFill>
      </dgm:spPr>
    </dgm:pt>
    <dgm:pt modelId="{C6AFD620-3BA6-4C55-BD4A-139B450398FB}" type="pres">
      <dgm:prSet presAssocID="{E9E2412E-6C70-4F52-98C9-CE9FB4D9D5B6}" presName="txNode" presStyleLbl="fgAcc1" presStyleIdx="1" presStyleCnt="3">
        <dgm:presLayoutVars>
          <dgm:bulletEnabled val="1"/>
        </dgm:presLayoutVars>
      </dgm:prSet>
      <dgm:spPr/>
    </dgm:pt>
    <dgm:pt modelId="{01FEBFCB-F486-4D80-9531-2E29869F31EC}" type="pres">
      <dgm:prSet presAssocID="{50C3ABA0-8CF6-45A3-B3D8-B3515FB768F4}" presName="compositeSpace" presStyleCnt="0"/>
      <dgm:spPr/>
    </dgm:pt>
    <dgm:pt modelId="{9F02B9C9-0CF8-4788-89F8-66BE3EDA9D80}" type="pres">
      <dgm:prSet presAssocID="{F9443481-494D-44C6-BD34-8792CD0075AB}" presName="composite" presStyleCnt="0"/>
      <dgm:spPr/>
    </dgm:pt>
    <dgm:pt modelId="{75B3493A-6C0F-4537-8F52-2E3895AB9CA6}" type="pres">
      <dgm:prSet presAssocID="{F9443481-494D-44C6-BD34-8792CD0075AB}" presName="bgChev" presStyleLbl="node1" presStyleIdx="2" presStyleCnt="3"/>
      <dgm:spPr>
        <a:solidFill>
          <a:schemeClr val="accent1">
            <a:lumMod val="50000"/>
          </a:schemeClr>
        </a:solidFill>
      </dgm:spPr>
    </dgm:pt>
    <dgm:pt modelId="{2DA5BB42-3A39-484A-9286-55059E2904AD}" type="pres">
      <dgm:prSet presAssocID="{F9443481-494D-44C6-BD34-8792CD0075AB}" presName="txNode" presStyleLbl="fgAcc1" presStyleIdx="2" presStyleCnt="3">
        <dgm:presLayoutVars>
          <dgm:bulletEnabled val="1"/>
        </dgm:presLayoutVars>
      </dgm:prSet>
      <dgm:spPr/>
    </dgm:pt>
  </dgm:ptLst>
  <dgm:cxnLst>
    <dgm:cxn modelId="{A2F9E440-88DD-455B-BA51-9B63AF051695}" srcId="{4CA9117E-B909-4E22-9462-3C0E4856A220}" destId="{F9443481-494D-44C6-BD34-8792CD0075AB}" srcOrd="2" destOrd="0" parTransId="{60714884-E72F-4A04-8430-9D7807C8B1F7}" sibTransId="{79510506-49E6-4477-8BBD-79AFE0A79D88}"/>
    <dgm:cxn modelId="{0F8F4E43-41FE-4932-A691-CDBCBE48ACD6}" type="presOf" srcId="{AB972D77-A455-446B-928C-C969E10FA008}" destId="{BB2FD100-0EE5-40C8-9A34-7FBD12F37F53}" srcOrd="0" destOrd="0" presId="urn:microsoft.com/office/officeart/2005/8/layout/chevronAccent+Icon"/>
    <dgm:cxn modelId="{75656773-85E6-4F3D-9301-DB06B06D223F}" type="presOf" srcId="{E9E2412E-6C70-4F52-98C9-CE9FB4D9D5B6}" destId="{C6AFD620-3BA6-4C55-BD4A-139B450398FB}" srcOrd="0" destOrd="0" presId="urn:microsoft.com/office/officeart/2005/8/layout/chevronAccent+Icon"/>
    <dgm:cxn modelId="{E4564656-EE31-49AE-A30C-593CCF7997FF}" srcId="{4CA9117E-B909-4E22-9462-3C0E4856A220}" destId="{AB972D77-A455-446B-928C-C969E10FA008}" srcOrd="0" destOrd="0" parTransId="{C7655410-9006-4FF8-A2AA-DE0502CDB0B6}" sibTransId="{F86FBECE-428F-48DC-B664-73CAD60BDC98}"/>
    <dgm:cxn modelId="{625FE7A6-220B-4A99-BC5B-7AC163C465AD}" srcId="{4CA9117E-B909-4E22-9462-3C0E4856A220}" destId="{E9E2412E-6C70-4F52-98C9-CE9FB4D9D5B6}" srcOrd="1" destOrd="0" parTransId="{9D2265E6-F1AC-4840-9170-97A155A28875}" sibTransId="{50C3ABA0-8CF6-45A3-B3D8-B3515FB768F4}"/>
    <dgm:cxn modelId="{4A6247C3-0ACC-43F8-862A-F8C9E38A1EBF}" type="presOf" srcId="{4CA9117E-B909-4E22-9462-3C0E4856A220}" destId="{33263DD1-89A7-48E2-8039-93B6AF0C78A7}" srcOrd="0" destOrd="0" presId="urn:microsoft.com/office/officeart/2005/8/layout/chevronAccent+Icon"/>
    <dgm:cxn modelId="{2354F3D4-ABF1-4102-9CA8-B558BFB8CABF}" type="presOf" srcId="{F9443481-494D-44C6-BD34-8792CD0075AB}" destId="{2DA5BB42-3A39-484A-9286-55059E2904AD}" srcOrd="0" destOrd="0" presId="urn:microsoft.com/office/officeart/2005/8/layout/chevronAccent+Icon"/>
    <dgm:cxn modelId="{790E44F5-D7CE-4B9F-9120-290D95A766A1}" type="presParOf" srcId="{33263DD1-89A7-48E2-8039-93B6AF0C78A7}" destId="{BE7080E3-B669-438C-A719-5D1B77D26A67}" srcOrd="0" destOrd="0" presId="urn:microsoft.com/office/officeart/2005/8/layout/chevronAccent+Icon"/>
    <dgm:cxn modelId="{DA8D5F0B-19B8-485E-BA13-BAB895613955}" type="presParOf" srcId="{BE7080E3-B669-438C-A719-5D1B77D26A67}" destId="{95716528-8169-4A35-A88E-172B94A8140D}" srcOrd="0" destOrd="0" presId="urn:microsoft.com/office/officeart/2005/8/layout/chevronAccent+Icon"/>
    <dgm:cxn modelId="{ACE76971-3457-47BF-871C-A4AC3005EEEF}" type="presParOf" srcId="{BE7080E3-B669-438C-A719-5D1B77D26A67}" destId="{BB2FD100-0EE5-40C8-9A34-7FBD12F37F53}" srcOrd="1" destOrd="0" presId="urn:microsoft.com/office/officeart/2005/8/layout/chevronAccent+Icon"/>
    <dgm:cxn modelId="{93649D4A-F297-411A-96A8-6DCC04210406}" type="presParOf" srcId="{33263DD1-89A7-48E2-8039-93B6AF0C78A7}" destId="{AD883C6A-219F-4689-93DE-9DCBA8416BDA}" srcOrd="1" destOrd="0" presId="urn:microsoft.com/office/officeart/2005/8/layout/chevronAccent+Icon"/>
    <dgm:cxn modelId="{41112336-B99E-48B4-8F4A-9858729B0EF1}" type="presParOf" srcId="{33263DD1-89A7-48E2-8039-93B6AF0C78A7}" destId="{667020AC-4077-49BE-9A32-A6BF493E62C0}" srcOrd="2" destOrd="0" presId="urn:microsoft.com/office/officeart/2005/8/layout/chevronAccent+Icon"/>
    <dgm:cxn modelId="{A80BFF23-360B-4E86-A9D2-A15CD1E2B554}" type="presParOf" srcId="{667020AC-4077-49BE-9A32-A6BF493E62C0}" destId="{1D817FFC-C1F4-401B-AD6E-545E57E92006}" srcOrd="0" destOrd="0" presId="urn:microsoft.com/office/officeart/2005/8/layout/chevronAccent+Icon"/>
    <dgm:cxn modelId="{2E48DD40-2B4A-4659-AC53-C81A6FCE44E8}" type="presParOf" srcId="{667020AC-4077-49BE-9A32-A6BF493E62C0}" destId="{C6AFD620-3BA6-4C55-BD4A-139B450398FB}" srcOrd="1" destOrd="0" presId="urn:microsoft.com/office/officeart/2005/8/layout/chevronAccent+Icon"/>
    <dgm:cxn modelId="{580C09FF-2C20-41ED-B534-C005D2C7DF81}" type="presParOf" srcId="{33263DD1-89A7-48E2-8039-93B6AF0C78A7}" destId="{01FEBFCB-F486-4D80-9531-2E29869F31EC}" srcOrd="3" destOrd="0" presId="urn:microsoft.com/office/officeart/2005/8/layout/chevronAccent+Icon"/>
    <dgm:cxn modelId="{93E321D6-BF14-4D76-ABF9-F9AD448C8EFC}" type="presParOf" srcId="{33263DD1-89A7-48E2-8039-93B6AF0C78A7}" destId="{9F02B9C9-0CF8-4788-89F8-66BE3EDA9D80}" srcOrd="4" destOrd="0" presId="urn:microsoft.com/office/officeart/2005/8/layout/chevronAccent+Icon"/>
    <dgm:cxn modelId="{204AC279-C124-4415-B379-D2E9CE58CE3C}" type="presParOf" srcId="{9F02B9C9-0CF8-4788-89F8-66BE3EDA9D80}" destId="{75B3493A-6C0F-4537-8F52-2E3895AB9CA6}" srcOrd="0" destOrd="0" presId="urn:microsoft.com/office/officeart/2005/8/layout/chevronAccent+Icon"/>
    <dgm:cxn modelId="{BBCA9A2D-56F0-4F93-93BC-35A67D164F45}" type="presParOf" srcId="{9F02B9C9-0CF8-4788-89F8-66BE3EDA9D80}" destId="{2DA5BB42-3A39-484A-9286-55059E2904A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AD51FA-9BD9-424F-9324-4B0C4EEDB40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E491207-DC9D-487B-867C-5806E426C7EA}">
      <dgm:prSet phldrT="[Text]" phldr="1"/>
      <dgm:spPr>
        <a:solidFill>
          <a:schemeClr val="bg1">
            <a:lumMod val="65000"/>
          </a:schemeClr>
        </a:solidFill>
      </dgm:spPr>
      <dgm:t>
        <a:bodyPr/>
        <a:lstStyle/>
        <a:p>
          <a:endParaRPr lang="en-US"/>
        </a:p>
      </dgm:t>
    </dgm:pt>
    <dgm:pt modelId="{5C0B1E28-7C7B-4020-AFC2-3E31E6EFDCE9}" type="parTrans" cxnId="{D34F85DB-D4ED-4795-813F-6960E8051935}">
      <dgm:prSet/>
      <dgm:spPr/>
      <dgm:t>
        <a:bodyPr/>
        <a:lstStyle/>
        <a:p>
          <a:endParaRPr lang="en-US"/>
        </a:p>
      </dgm:t>
    </dgm:pt>
    <dgm:pt modelId="{C36546B5-01BA-4D75-A8BF-91EA164BB430}" type="sibTrans" cxnId="{D34F85DB-D4ED-4795-813F-6960E8051935}">
      <dgm:prSet/>
      <dgm:spPr>
        <a:solidFill>
          <a:schemeClr val="bg1">
            <a:lumMod val="65000"/>
          </a:schemeClr>
        </a:solidFill>
        <a:ln>
          <a:solidFill>
            <a:schemeClr val="bg1">
              <a:lumMod val="50000"/>
            </a:schemeClr>
          </a:solidFill>
        </a:ln>
      </dgm:spPr>
      <dgm:t>
        <a:bodyPr/>
        <a:lstStyle/>
        <a:p>
          <a:endParaRPr lang="en-US"/>
        </a:p>
      </dgm:t>
    </dgm:pt>
    <dgm:pt modelId="{91173A88-8ABF-4C12-AD4B-8C57015735C3}">
      <dgm:prSet phldrT="[Text]" phldr="1"/>
      <dgm:spPr>
        <a:solidFill>
          <a:schemeClr val="bg1">
            <a:lumMod val="65000"/>
          </a:schemeClr>
        </a:solidFill>
      </dgm:spPr>
      <dgm:t>
        <a:bodyPr/>
        <a:lstStyle/>
        <a:p>
          <a:endParaRPr lang="en-US"/>
        </a:p>
      </dgm:t>
    </dgm:pt>
    <dgm:pt modelId="{D056B849-90EC-4135-A944-A97A82CC43E4}" type="parTrans" cxnId="{8A42A61B-6E96-40F8-B83D-5BEFFF476023}">
      <dgm:prSet/>
      <dgm:spPr/>
      <dgm:t>
        <a:bodyPr/>
        <a:lstStyle/>
        <a:p>
          <a:endParaRPr lang="en-US"/>
        </a:p>
      </dgm:t>
    </dgm:pt>
    <dgm:pt modelId="{DAD7BF8E-FFA7-4EDA-8E85-00A15954E5E3}" type="sibTrans" cxnId="{8A42A61B-6E96-40F8-B83D-5BEFFF476023}">
      <dgm:prSet/>
      <dgm:spPr>
        <a:ln>
          <a:solidFill>
            <a:schemeClr val="bg1">
              <a:lumMod val="50000"/>
            </a:schemeClr>
          </a:solidFill>
        </a:ln>
      </dgm:spPr>
      <dgm:t>
        <a:bodyPr/>
        <a:lstStyle/>
        <a:p>
          <a:endParaRPr lang="en-US"/>
        </a:p>
      </dgm:t>
    </dgm:pt>
    <dgm:pt modelId="{7B9C579B-AC46-4E6D-BEF1-DEE5FEE07DD0}">
      <dgm:prSet phldrT="[Text]" phldr="1"/>
      <dgm:spPr>
        <a:solidFill>
          <a:schemeClr val="bg1">
            <a:lumMod val="65000"/>
          </a:schemeClr>
        </a:solidFill>
      </dgm:spPr>
      <dgm:t>
        <a:bodyPr/>
        <a:lstStyle/>
        <a:p>
          <a:endParaRPr lang="en-US"/>
        </a:p>
      </dgm:t>
    </dgm:pt>
    <dgm:pt modelId="{D597E7F6-CE5F-4D8B-AE5C-88A94C773C4F}" type="parTrans" cxnId="{0B2DC97A-9350-45F3-8B0F-F98FA02876D0}">
      <dgm:prSet/>
      <dgm:spPr/>
      <dgm:t>
        <a:bodyPr/>
        <a:lstStyle/>
        <a:p>
          <a:endParaRPr lang="en-US"/>
        </a:p>
      </dgm:t>
    </dgm:pt>
    <dgm:pt modelId="{4D8D7FF0-545A-4A76-ACEF-AC09CAC52862}" type="sibTrans" cxnId="{0B2DC97A-9350-45F3-8B0F-F98FA02876D0}">
      <dgm:prSet/>
      <dgm:spPr>
        <a:solidFill>
          <a:schemeClr val="bg1">
            <a:lumMod val="65000"/>
          </a:schemeClr>
        </a:solidFill>
        <a:ln>
          <a:solidFill>
            <a:schemeClr val="bg1">
              <a:lumMod val="50000"/>
            </a:schemeClr>
          </a:solidFill>
        </a:ln>
      </dgm:spPr>
      <dgm:t>
        <a:bodyPr/>
        <a:lstStyle/>
        <a:p>
          <a:endParaRPr lang="en-US"/>
        </a:p>
      </dgm:t>
    </dgm:pt>
    <dgm:pt modelId="{6632E0A6-C29F-4680-8246-407F370F7706}">
      <dgm:prSet phldrT="[Text]" phldr="1"/>
      <dgm:spPr>
        <a:solidFill>
          <a:schemeClr val="bg1">
            <a:lumMod val="65000"/>
          </a:schemeClr>
        </a:solidFill>
      </dgm:spPr>
      <dgm:t>
        <a:bodyPr/>
        <a:lstStyle/>
        <a:p>
          <a:endParaRPr lang="en-US"/>
        </a:p>
      </dgm:t>
    </dgm:pt>
    <dgm:pt modelId="{BA3C7371-E153-46E7-A4F2-413C1F4C9CE1}" type="parTrans" cxnId="{BF426FC2-EC6B-4A77-8D80-37AC732CE741}">
      <dgm:prSet/>
      <dgm:spPr/>
      <dgm:t>
        <a:bodyPr/>
        <a:lstStyle/>
        <a:p>
          <a:endParaRPr lang="en-US"/>
        </a:p>
      </dgm:t>
    </dgm:pt>
    <dgm:pt modelId="{B9AAAD1F-76A4-4506-9E2E-28BA99BBA9C1}" type="sibTrans" cxnId="{BF426FC2-EC6B-4A77-8D80-37AC732CE741}">
      <dgm:prSet/>
      <dgm:spPr>
        <a:solidFill>
          <a:schemeClr val="bg1">
            <a:lumMod val="65000"/>
          </a:schemeClr>
        </a:solidFill>
        <a:ln>
          <a:solidFill>
            <a:schemeClr val="bg1">
              <a:lumMod val="50000"/>
            </a:schemeClr>
          </a:solidFill>
        </a:ln>
      </dgm:spPr>
      <dgm:t>
        <a:bodyPr/>
        <a:lstStyle/>
        <a:p>
          <a:endParaRPr lang="en-US"/>
        </a:p>
      </dgm:t>
    </dgm:pt>
    <dgm:pt modelId="{D7F5B266-53EB-4EC6-8318-C756E5E36C62}">
      <dgm:prSet phldrT="[Text]" phldr="1"/>
      <dgm:spPr>
        <a:solidFill>
          <a:schemeClr val="bg1">
            <a:lumMod val="65000"/>
          </a:schemeClr>
        </a:solidFill>
      </dgm:spPr>
      <dgm:t>
        <a:bodyPr/>
        <a:lstStyle/>
        <a:p>
          <a:endParaRPr lang="en-US"/>
        </a:p>
      </dgm:t>
    </dgm:pt>
    <dgm:pt modelId="{0D981279-0407-49FA-8E9B-B8B6C6422024}" type="parTrans" cxnId="{B1B0E0B2-24D8-4E6F-A4D6-2D8E63A4E229}">
      <dgm:prSet/>
      <dgm:spPr/>
      <dgm:t>
        <a:bodyPr/>
        <a:lstStyle/>
        <a:p>
          <a:endParaRPr lang="en-US"/>
        </a:p>
      </dgm:t>
    </dgm:pt>
    <dgm:pt modelId="{1C8ED03C-3C78-4F34-94DA-A642EBD9F166}" type="sibTrans" cxnId="{B1B0E0B2-24D8-4E6F-A4D6-2D8E63A4E229}">
      <dgm:prSet/>
      <dgm:spPr>
        <a:solidFill>
          <a:schemeClr val="bg1">
            <a:lumMod val="65000"/>
          </a:schemeClr>
        </a:solidFill>
        <a:ln>
          <a:solidFill>
            <a:schemeClr val="bg1">
              <a:lumMod val="50000"/>
            </a:schemeClr>
          </a:solidFill>
        </a:ln>
      </dgm:spPr>
      <dgm:t>
        <a:bodyPr/>
        <a:lstStyle/>
        <a:p>
          <a:endParaRPr lang="en-US"/>
        </a:p>
      </dgm:t>
    </dgm:pt>
    <dgm:pt modelId="{D49CE8D8-F8C0-4EE2-9E76-9B882B9D642A}" type="pres">
      <dgm:prSet presAssocID="{B1AD51FA-9BD9-424F-9324-4B0C4EEDB40E}" presName="cycle" presStyleCnt="0">
        <dgm:presLayoutVars>
          <dgm:dir/>
          <dgm:resizeHandles val="exact"/>
        </dgm:presLayoutVars>
      </dgm:prSet>
      <dgm:spPr/>
    </dgm:pt>
    <dgm:pt modelId="{50CE808C-2277-45A5-A6E5-8ADAD48B83AC}" type="pres">
      <dgm:prSet presAssocID="{1E491207-DC9D-487B-867C-5806E426C7EA}" presName="node" presStyleLbl="node1" presStyleIdx="0" presStyleCnt="5">
        <dgm:presLayoutVars>
          <dgm:bulletEnabled val="1"/>
        </dgm:presLayoutVars>
      </dgm:prSet>
      <dgm:spPr/>
    </dgm:pt>
    <dgm:pt modelId="{0D4EAFD9-8E05-42C5-B55E-C9CB59708ADC}" type="pres">
      <dgm:prSet presAssocID="{C36546B5-01BA-4D75-A8BF-91EA164BB430}" presName="sibTrans" presStyleLbl="sibTrans2D1" presStyleIdx="0" presStyleCnt="5"/>
      <dgm:spPr/>
    </dgm:pt>
    <dgm:pt modelId="{6A7535D5-8585-4081-9838-CC682140A672}" type="pres">
      <dgm:prSet presAssocID="{C36546B5-01BA-4D75-A8BF-91EA164BB430}" presName="connectorText" presStyleLbl="sibTrans2D1" presStyleIdx="0" presStyleCnt="5"/>
      <dgm:spPr/>
    </dgm:pt>
    <dgm:pt modelId="{B7AD80CE-610E-4F82-BA1D-A34330FB362E}" type="pres">
      <dgm:prSet presAssocID="{91173A88-8ABF-4C12-AD4B-8C57015735C3}" presName="node" presStyleLbl="node1" presStyleIdx="1" presStyleCnt="5">
        <dgm:presLayoutVars>
          <dgm:bulletEnabled val="1"/>
        </dgm:presLayoutVars>
      </dgm:prSet>
      <dgm:spPr/>
    </dgm:pt>
    <dgm:pt modelId="{B6EAFC4F-BA2D-4701-8ADF-F25756D4013A}" type="pres">
      <dgm:prSet presAssocID="{DAD7BF8E-FFA7-4EDA-8E85-00A15954E5E3}" presName="sibTrans" presStyleLbl="sibTrans2D1" presStyleIdx="1" presStyleCnt="5"/>
      <dgm:spPr/>
    </dgm:pt>
    <dgm:pt modelId="{90674E4F-A13C-4E95-9549-DCAEE39D4480}" type="pres">
      <dgm:prSet presAssocID="{DAD7BF8E-FFA7-4EDA-8E85-00A15954E5E3}" presName="connectorText" presStyleLbl="sibTrans2D1" presStyleIdx="1" presStyleCnt="5"/>
      <dgm:spPr/>
    </dgm:pt>
    <dgm:pt modelId="{EFE81DA8-2166-4D36-AD6F-1FB0180EAE3C}" type="pres">
      <dgm:prSet presAssocID="{7B9C579B-AC46-4E6D-BEF1-DEE5FEE07DD0}" presName="node" presStyleLbl="node1" presStyleIdx="2" presStyleCnt="5">
        <dgm:presLayoutVars>
          <dgm:bulletEnabled val="1"/>
        </dgm:presLayoutVars>
      </dgm:prSet>
      <dgm:spPr/>
    </dgm:pt>
    <dgm:pt modelId="{90D76588-0C77-457A-B6E6-B7D788E567EB}" type="pres">
      <dgm:prSet presAssocID="{4D8D7FF0-545A-4A76-ACEF-AC09CAC52862}" presName="sibTrans" presStyleLbl="sibTrans2D1" presStyleIdx="2" presStyleCnt="5"/>
      <dgm:spPr/>
    </dgm:pt>
    <dgm:pt modelId="{04B96B9F-220A-4056-B897-59B78739D59A}" type="pres">
      <dgm:prSet presAssocID="{4D8D7FF0-545A-4A76-ACEF-AC09CAC52862}" presName="connectorText" presStyleLbl="sibTrans2D1" presStyleIdx="2" presStyleCnt="5"/>
      <dgm:spPr/>
    </dgm:pt>
    <dgm:pt modelId="{E08ED8A5-3EB3-431B-88F4-225ACC2CDE76}" type="pres">
      <dgm:prSet presAssocID="{6632E0A6-C29F-4680-8246-407F370F7706}" presName="node" presStyleLbl="node1" presStyleIdx="3" presStyleCnt="5">
        <dgm:presLayoutVars>
          <dgm:bulletEnabled val="1"/>
        </dgm:presLayoutVars>
      </dgm:prSet>
      <dgm:spPr/>
    </dgm:pt>
    <dgm:pt modelId="{F22CB801-B8ED-465D-A775-2EAC2928109D}" type="pres">
      <dgm:prSet presAssocID="{B9AAAD1F-76A4-4506-9E2E-28BA99BBA9C1}" presName="sibTrans" presStyleLbl="sibTrans2D1" presStyleIdx="3" presStyleCnt="5"/>
      <dgm:spPr/>
    </dgm:pt>
    <dgm:pt modelId="{2ADFCA61-240F-4B8A-97AE-ADEC78ED12FF}" type="pres">
      <dgm:prSet presAssocID="{B9AAAD1F-76A4-4506-9E2E-28BA99BBA9C1}" presName="connectorText" presStyleLbl="sibTrans2D1" presStyleIdx="3" presStyleCnt="5"/>
      <dgm:spPr/>
    </dgm:pt>
    <dgm:pt modelId="{944FFEDF-3E7A-4F36-B7CC-727BD0B81191}" type="pres">
      <dgm:prSet presAssocID="{D7F5B266-53EB-4EC6-8318-C756E5E36C62}" presName="node" presStyleLbl="node1" presStyleIdx="4" presStyleCnt="5">
        <dgm:presLayoutVars>
          <dgm:bulletEnabled val="1"/>
        </dgm:presLayoutVars>
      </dgm:prSet>
      <dgm:spPr/>
    </dgm:pt>
    <dgm:pt modelId="{131ABE9E-4C36-477D-BB1D-921CC60E19DE}" type="pres">
      <dgm:prSet presAssocID="{1C8ED03C-3C78-4F34-94DA-A642EBD9F166}" presName="sibTrans" presStyleLbl="sibTrans2D1" presStyleIdx="4" presStyleCnt="5"/>
      <dgm:spPr/>
    </dgm:pt>
    <dgm:pt modelId="{0720486D-9810-4673-AF66-296F443D91F8}" type="pres">
      <dgm:prSet presAssocID="{1C8ED03C-3C78-4F34-94DA-A642EBD9F166}" presName="connectorText" presStyleLbl="sibTrans2D1" presStyleIdx="4" presStyleCnt="5"/>
      <dgm:spPr/>
    </dgm:pt>
  </dgm:ptLst>
  <dgm:cxnLst>
    <dgm:cxn modelId="{F229490E-4904-437C-8186-75028826193E}" type="presOf" srcId="{C36546B5-01BA-4D75-A8BF-91EA164BB430}" destId="{0D4EAFD9-8E05-42C5-B55E-C9CB59708ADC}" srcOrd="0" destOrd="0" presId="urn:microsoft.com/office/officeart/2005/8/layout/cycle2"/>
    <dgm:cxn modelId="{9B3C3717-CBAF-4877-BECE-7C249420985E}" type="presOf" srcId="{B9AAAD1F-76A4-4506-9E2E-28BA99BBA9C1}" destId="{F22CB801-B8ED-465D-A775-2EAC2928109D}" srcOrd="0" destOrd="0" presId="urn:microsoft.com/office/officeart/2005/8/layout/cycle2"/>
    <dgm:cxn modelId="{C206F318-E7D2-4E50-8328-0B6451871E82}" type="presOf" srcId="{6632E0A6-C29F-4680-8246-407F370F7706}" destId="{E08ED8A5-3EB3-431B-88F4-225ACC2CDE76}" srcOrd="0" destOrd="0" presId="urn:microsoft.com/office/officeart/2005/8/layout/cycle2"/>
    <dgm:cxn modelId="{8A42A61B-6E96-40F8-B83D-5BEFFF476023}" srcId="{B1AD51FA-9BD9-424F-9324-4B0C4EEDB40E}" destId="{91173A88-8ABF-4C12-AD4B-8C57015735C3}" srcOrd="1" destOrd="0" parTransId="{D056B849-90EC-4135-A944-A97A82CC43E4}" sibTransId="{DAD7BF8E-FFA7-4EDA-8E85-00A15954E5E3}"/>
    <dgm:cxn modelId="{FB85E11E-4973-48C9-856E-47EE3298E978}" type="presOf" srcId="{4D8D7FF0-545A-4A76-ACEF-AC09CAC52862}" destId="{90D76588-0C77-457A-B6E6-B7D788E567EB}" srcOrd="0" destOrd="0" presId="urn:microsoft.com/office/officeart/2005/8/layout/cycle2"/>
    <dgm:cxn modelId="{51E80B23-4350-406C-9830-B3C5B74345C5}" type="presOf" srcId="{B1AD51FA-9BD9-424F-9324-4B0C4EEDB40E}" destId="{D49CE8D8-F8C0-4EE2-9E76-9B882B9D642A}" srcOrd="0" destOrd="0" presId="urn:microsoft.com/office/officeart/2005/8/layout/cycle2"/>
    <dgm:cxn modelId="{5A66F65F-58B8-49B1-9522-F80A711962C2}" type="presOf" srcId="{DAD7BF8E-FFA7-4EDA-8E85-00A15954E5E3}" destId="{B6EAFC4F-BA2D-4701-8ADF-F25756D4013A}" srcOrd="0" destOrd="0" presId="urn:microsoft.com/office/officeart/2005/8/layout/cycle2"/>
    <dgm:cxn modelId="{6DA8AE4B-4864-4167-9E6B-1C75DFCC0666}" type="presOf" srcId="{1C8ED03C-3C78-4F34-94DA-A642EBD9F166}" destId="{131ABE9E-4C36-477D-BB1D-921CC60E19DE}" srcOrd="0" destOrd="0" presId="urn:microsoft.com/office/officeart/2005/8/layout/cycle2"/>
    <dgm:cxn modelId="{F8A7A453-FB7D-4A9C-9C1E-32D5A33BDA9A}" type="presOf" srcId="{1C8ED03C-3C78-4F34-94DA-A642EBD9F166}" destId="{0720486D-9810-4673-AF66-296F443D91F8}" srcOrd="1" destOrd="0" presId="urn:microsoft.com/office/officeart/2005/8/layout/cycle2"/>
    <dgm:cxn modelId="{0B2DC97A-9350-45F3-8B0F-F98FA02876D0}" srcId="{B1AD51FA-9BD9-424F-9324-4B0C4EEDB40E}" destId="{7B9C579B-AC46-4E6D-BEF1-DEE5FEE07DD0}" srcOrd="2" destOrd="0" parTransId="{D597E7F6-CE5F-4D8B-AE5C-88A94C773C4F}" sibTransId="{4D8D7FF0-545A-4A76-ACEF-AC09CAC52862}"/>
    <dgm:cxn modelId="{913B9B90-C9E9-4528-ABEF-92A8AEEF5D65}" type="presOf" srcId="{1E491207-DC9D-487B-867C-5806E426C7EA}" destId="{50CE808C-2277-45A5-A6E5-8ADAD48B83AC}" srcOrd="0" destOrd="0" presId="urn:microsoft.com/office/officeart/2005/8/layout/cycle2"/>
    <dgm:cxn modelId="{2359AD93-3CB8-4535-ADD0-BF211BC5E54F}" type="presOf" srcId="{B9AAAD1F-76A4-4506-9E2E-28BA99BBA9C1}" destId="{2ADFCA61-240F-4B8A-97AE-ADEC78ED12FF}" srcOrd="1" destOrd="0" presId="urn:microsoft.com/office/officeart/2005/8/layout/cycle2"/>
    <dgm:cxn modelId="{88A6589B-0C0D-4EF1-B8DB-0C973B58A406}" type="presOf" srcId="{7B9C579B-AC46-4E6D-BEF1-DEE5FEE07DD0}" destId="{EFE81DA8-2166-4D36-AD6F-1FB0180EAE3C}" srcOrd="0" destOrd="0" presId="urn:microsoft.com/office/officeart/2005/8/layout/cycle2"/>
    <dgm:cxn modelId="{1B7345A8-2C89-46F5-B717-0527CF9EDF8A}" type="presOf" srcId="{4D8D7FF0-545A-4A76-ACEF-AC09CAC52862}" destId="{04B96B9F-220A-4056-B897-59B78739D59A}" srcOrd="1" destOrd="0" presId="urn:microsoft.com/office/officeart/2005/8/layout/cycle2"/>
    <dgm:cxn modelId="{B1B0E0B2-24D8-4E6F-A4D6-2D8E63A4E229}" srcId="{B1AD51FA-9BD9-424F-9324-4B0C4EEDB40E}" destId="{D7F5B266-53EB-4EC6-8318-C756E5E36C62}" srcOrd="4" destOrd="0" parTransId="{0D981279-0407-49FA-8E9B-B8B6C6422024}" sibTransId="{1C8ED03C-3C78-4F34-94DA-A642EBD9F166}"/>
    <dgm:cxn modelId="{BF426FC2-EC6B-4A77-8D80-37AC732CE741}" srcId="{B1AD51FA-9BD9-424F-9324-4B0C4EEDB40E}" destId="{6632E0A6-C29F-4680-8246-407F370F7706}" srcOrd="3" destOrd="0" parTransId="{BA3C7371-E153-46E7-A4F2-413C1F4C9CE1}" sibTransId="{B9AAAD1F-76A4-4506-9E2E-28BA99BBA9C1}"/>
    <dgm:cxn modelId="{D34F85DB-D4ED-4795-813F-6960E8051935}" srcId="{B1AD51FA-9BD9-424F-9324-4B0C4EEDB40E}" destId="{1E491207-DC9D-487B-867C-5806E426C7EA}" srcOrd="0" destOrd="0" parTransId="{5C0B1E28-7C7B-4020-AFC2-3E31E6EFDCE9}" sibTransId="{C36546B5-01BA-4D75-A8BF-91EA164BB430}"/>
    <dgm:cxn modelId="{7EA9BEDD-319F-4AD2-AB98-A66B4721F357}" type="presOf" srcId="{D7F5B266-53EB-4EC6-8318-C756E5E36C62}" destId="{944FFEDF-3E7A-4F36-B7CC-727BD0B81191}" srcOrd="0" destOrd="0" presId="urn:microsoft.com/office/officeart/2005/8/layout/cycle2"/>
    <dgm:cxn modelId="{244219E5-8AC8-42BD-A5EE-A3D2CFFFEB78}" type="presOf" srcId="{91173A88-8ABF-4C12-AD4B-8C57015735C3}" destId="{B7AD80CE-610E-4F82-BA1D-A34330FB362E}" srcOrd="0" destOrd="0" presId="urn:microsoft.com/office/officeart/2005/8/layout/cycle2"/>
    <dgm:cxn modelId="{3CEE9FF4-085D-45E9-B7BB-6FF527C4A190}" type="presOf" srcId="{DAD7BF8E-FFA7-4EDA-8E85-00A15954E5E3}" destId="{90674E4F-A13C-4E95-9549-DCAEE39D4480}" srcOrd="1" destOrd="0" presId="urn:microsoft.com/office/officeart/2005/8/layout/cycle2"/>
    <dgm:cxn modelId="{8D3E43F8-D625-44C2-9175-4EFE976E2FD4}" type="presOf" srcId="{C36546B5-01BA-4D75-A8BF-91EA164BB430}" destId="{6A7535D5-8585-4081-9838-CC682140A672}" srcOrd="1" destOrd="0" presId="urn:microsoft.com/office/officeart/2005/8/layout/cycle2"/>
    <dgm:cxn modelId="{76B296D1-66FF-4ECD-89F4-227E3092C3D4}" type="presParOf" srcId="{D49CE8D8-F8C0-4EE2-9E76-9B882B9D642A}" destId="{50CE808C-2277-45A5-A6E5-8ADAD48B83AC}" srcOrd="0" destOrd="0" presId="urn:microsoft.com/office/officeart/2005/8/layout/cycle2"/>
    <dgm:cxn modelId="{2C791664-62CE-4A8C-BF75-B8B599A15AC8}" type="presParOf" srcId="{D49CE8D8-F8C0-4EE2-9E76-9B882B9D642A}" destId="{0D4EAFD9-8E05-42C5-B55E-C9CB59708ADC}" srcOrd="1" destOrd="0" presId="urn:microsoft.com/office/officeart/2005/8/layout/cycle2"/>
    <dgm:cxn modelId="{21600CD8-C0B6-43DD-9BDB-AEF0A4F4E4FC}" type="presParOf" srcId="{0D4EAFD9-8E05-42C5-B55E-C9CB59708ADC}" destId="{6A7535D5-8585-4081-9838-CC682140A672}" srcOrd="0" destOrd="0" presId="urn:microsoft.com/office/officeart/2005/8/layout/cycle2"/>
    <dgm:cxn modelId="{B79BA007-F5DA-4C90-9AA1-46649A57ABB9}" type="presParOf" srcId="{D49CE8D8-F8C0-4EE2-9E76-9B882B9D642A}" destId="{B7AD80CE-610E-4F82-BA1D-A34330FB362E}" srcOrd="2" destOrd="0" presId="urn:microsoft.com/office/officeart/2005/8/layout/cycle2"/>
    <dgm:cxn modelId="{F6C4DD2A-1E8A-45FC-A0FE-995877E2576A}" type="presParOf" srcId="{D49CE8D8-F8C0-4EE2-9E76-9B882B9D642A}" destId="{B6EAFC4F-BA2D-4701-8ADF-F25756D4013A}" srcOrd="3" destOrd="0" presId="urn:microsoft.com/office/officeart/2005/8/layout/cycle2"/>
    <dgm:cxn modelId="{A28FF733-0493-480B-980D-12DA10308B4D}" type="presParOf" srcId="{B6EAFC4F-BA2D-4701-8ADF-F25756D4013A}" destId="{90674E4F-A13C-4E95-9549-DCAEE39D4480}" srcOrd="0" destOrd="0" presId="urn:microsoft.com/office/officeart/2005/8/layout/cycle2"/>
    <dgm:cxn modelId="{664E4114-0F65-4D77-B18D-9EAAB5397A7E}" type="presParOf" srcId="{D49CE8D8-F8C0-4EE2-9E76-9B882B9D642A}" destId="{EFE81DA8-2166-4D36-AD6F-1FB0180EAE3C}" srcOrd="4" destOrd="0" presId="urn:microsoft.com/office/officeart/2005/8/layout/cycle2"/>
    <dgm:cxn modelId="{5A704150-35D0-464D-8188-01F56F470277}" type="presParOf" srcId="{D49CE8D8-F8C0-4EE2-9E76-9B882B9D642A}" destId="{90D76588-0C77-457A-B6E6-B7D788E567EB}" srcOrd="5" destOrd="0" presId="urn:microsoft.com/office/officeart/2005/8/layout/cycle2"/>
    <dgm:cxn modelId="{34D7620F-CACA-4F41-A402-64B3F4286284}" type="presParOf" srcId="{90D76588-0C77-457A-B6E6-B7D788E567EB}" destId="{04B96B9F-220A-4056-B897-59B78739D59A}" srcOrd="0" destOrd="0" presId="urn:microsoft.com/office/officeart/2005/8/layout/cycle2"/>
    <dgm:cxn modelId="{7B73B173-CF97-485C-A050-14844B647978}" type="presParOf" srcId="{D49CE8D8-F8C0-4EE2-9E76-9B882B9D642A}" destId="{E08ED8A5-3EB3-431B-88F4-225ACC2CDE76}" srcOrd="6" destOrd="0" presId="urn:microsoft.com/office/officeart/2005/8/layout/cycle2"/>
    <dgm:cxn modelId="{5B83DA63-11FD-44EA-87E9-F07F8E20CBF9}" type="presParOf" srcId="{D49CE8D8-F8C0-4EE2-9E76-9B882B9D642A}" destId="{F22CB801-B8ED-465D-A775-2EAC2928109D}" srcOrd="7" destOrd="0" presId="urn:microsoft.com/office/officeart/2005/8/layout/cycle2"/>
    <dgm:cxn modelId="{BEFF8030-52CD-41FD-821B-93C777EB8549}" type="presParOf" srcId="{F22CB801-B8ED-465D-A775-2EAC2928109D}" destId="{2ADFCA61-240F-4B8A-97AE-ADEC78ED12FF}" srcOrd="0" destOrd="0" presId="urn:microsoft.com/office/officeart/2005/8/layout/cycle2"/>
    <dgm:cxn modelId="{F5E38387-1D16-42E3-98DD-26AD5C6F60FE}" type="presParOf" srcId="{D49CE8D8-F8C0-4EE2-9E76-9B882B9D642A}" destId="{944FFEDF-3E7A-4F36-B7CC-727BD0B81191}" srcOrd="8" destOrd="0" presId="urn:microsoft.com/office/officeart/2005/8/layout/cycle2"/>
    <dgm:cxn modelId="{CEBACB5B-CFEA-423F-8ECE-A77438373FA5}" type="presParOf" srcId="{D49CE8D8-F8C0-4EE2-9E76-9B882B9D642A}" destId="{131ABE9E-4C36-477D-BB1D-921CC60E19DE}" srcOrd="9" destOrd="0" presId="urn:microsoft.com/office/officeart/2005/8/layout/cycle2"/>
    <dgm:cxn modelId="{9339D745-3094-4E61-A7AC-A99254A8F4CC}" type="presParOf" srcId="{131ABE9E-4C36-477D-BB1D-921CC60E19DE}" destId="{0720486D-9810-4673-AF66-296F443D91F8}" srcOrd="0" destOrd="0" presId="urn:microsoft.com/office/officeart/2005/8/layout/cycle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AD51FA-9BD9-424F-9324-4B0C4EEDB40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E491207-DC9D-487B-867C-5806E426C7EA}">
      <dgm:prSet phldrT="[Text]" phldr="1"/>
      <dgm:spPr>
        <a:solidFill>
          <a:schemeClr val="bg1">
            <a:lumMod val="65000"/>
          </a:schemeClr>
        </a:solidFill>
      </dgm:spPr>
      <dgm:t>
        <a:bodyPr/>
        <a:lstStyle/>
        <a:p>
          <a:endParaRPr lang="en-US"/>
        </a:p>
      </dgm:t>
    </dgm:pt>
    <dgm:pt modelId="{5C0B1E28-7C7B-4020-AFC2-3E31E6EFDCE9}" type="parTrans" cxnId="{D34F85DB-D4ED-4795-813F-6960E8051935}">
      <dgm:prSet/>
      <dgm:spPr/>
      <dgm:t>
        <a:bodyPr/>
        <a:lstStyle/>
        <a:p>
          <a:endParaRPr lang="en-US"/>
        </a:p>
      </dgm:t>
    </dgm:pt>
    <dgm:pt modelId="{C36546B5-01BA-4D75-A8BF-91EA164BB430}" type="sibTrans" cxnId="{D34F85DB-D4ED-4795-813F-6960E8051935}">
      <dgm:prSet/>
      <dgm:spPr>
        <a:solidFill>
          <a:schemeClr val="bg1">
            <a:lumMod val="65000"/>
          </a:schemeClr>
        </a:solidFill>
        <a:ln>
          <a:solidFill>
            <a:schemeClr val="bg1">
              <a:lumMod val="50000"/>
            </a:schemeClr>
          </a:solidFill>
        </a:ln>
      </dgm:spPr>
      <dgm:t>
        <a:bodyPr/>
        <a:lstStyle/>
        <a:p>
          <a:endParaRPr lang="en-US"/>
        </a:p>
      </dgm:t>
    </dgm:pt>
    <dgm:pt modelId="{91173A88-8ABF-4C12-AD4B-8C57015735C3}">
      <dgm:prSet phldrT="[Text]" phldr="1"/>
      <dgm:spPr>
        <a:solidFill>
          <a:schemeClr val="bg1">
            <a:lumMod val="65000"/>
          </a:schemeClr>
        </a:solidFill>
      </dgm:spPr>
      <dgm:t>
        <a:bodyPr/>
        <a:lstStyle/>
        <a:p>
          <a:endParaRPr lang="en-US"/>
        </a:p>
      </dgm:t>
    </dgm:pt>
    <dgm:pt modelId="{D056B849-90EC-4135-A944-A97A82CC43E4}" type="parTrans" cxnId="{8A42A61B-6E96-40F8-B83D-5BEFFF476023}">
      <dgm:prSet/>
      <dgm:spPr/>
      <dgm:t>
        <a:bodyPr/>
        <a:lstStyle/>
        <a:p>
          <a:endParaRPr lang="en-US"/>
        </a:p>
      </dgm:t>
    </dgm:pt>
    <dgm:pt modelId="{DAD7BF8E-FFA7-4EDA-8E85-00A15954E5E3}" type="sibTrans" cxnId="{8A42A61B-6E96-40F8-B83D-5BEFFF476023}">
      <dgm:prSet/>
      <dgm:spPr>
        <a:solidFill>
          <a:schemeClr val="bg1">
            <a:lumMod val="65000"/>
          </a:schemeClr>
        </a:solidFill>
        <a:ln>
          <a:solidFill>
            <a:schemeClr val="bg1">
              <a:lumMod val="50000"/>
            </a:schemeClr>
          </a:solidFill>
        </a:ln>
      </dgm:spPr>
      <dgm:t>
        <a:bodyPr/>
        <a:lstStyle/>
        <a:p>
          <a:endParaRPr lang="en-US"/>
        </a:p>
      </dgm:t>
    </dgm:pt>
    <dgm:pt modelId="{7B9C579B-AC46-4E6D-BEF1-DEE5FEE07DD0}">
      <dgm:prSet phldrT="[Text]" phldr="1"/>
      <dgm:spPr>
        <a:solidFill>
          <a:schemeClr val="bg1">
            <a:lumMod val="65000"/>
          </a:schemeClr>
        </a:solidFill>
      </dgm:spPr>
      <dgm:t>
        <a:bodyPr/>
        <a:lstStyle/>
        <a:p>
          <a:endParaRPr lang="en-US"/>
        </a:p>
      </dgm:t>
    </dgm:pt>
    <dgm:pt modelId="{D597E7F6-CE5F-4D8B-AE5C-88A94C773C4F}" type="parTrans" cxnId="{0B2DC97A-9350-45F3-8B0F-F98FA02876D0}">
      <dgm:prSet/>
      <dgm:spPr/>
      <dgm:t>
        <a:bodyPr/>
        <a:lstStyle/>
        <a:p>
          <a:endParaRPr lang="en-US"/>
        </a:p>
      </dgm:t>
    </dgm:pt>
    <dgm:pt modelId="{4D8D7FF0-545A-4A76-ACEF-AC09CAC52862}" type="sibTrans" cxnId="{0B2DC97A-9350-45F3-8B0F-F98FA02876D0}">
      <dgm:prSet/>
      <dgm:spPr>
        <a:solidFill>
          <a:schemeClr val="bg1">
            <a:lumMod val="65000"/>
          </a:schemeClr>
        </a:solidFill>
        <a:ln>
          <a:solidFill>
            <a:schemeClr val="bg1">
              <a:lumMod val="50000"/>
            </a:schemeClr>
          </a:solidFill>
        </a:ln>
      </dgm:spPr>
      <dgm:t>
        <a:bodyPr/>
        <a:lstStyle/>
        <a:p>
          <a:endParaRPr lang="en-US"/>
        </a:p>
      </dgm:t>
    </dgm:pt>
    <dgm:pt modelId="{6632E0A6-C29F-4680-8246-407F370F7706}">
      <dgm:prSet phldrT="[Text]" phldr="1"/>
      <dgm:spPr>
        <a:solidFill>
          <a:schemeClr val="bg1">
            <a:lumMod val="65000"/>
          </a:schemeClr>
        </a:solidFill>
      </dgm:spPr>
      <dgm:t>
        <a:bodyPr/>
        <a:lstStyle/>
        <a:p>
          <a:endParaRPr lang="en-US"/>
        </a:p>
      </dgm:t>
    </dgm:pt>
    <dgm:pt modelId="{BA3C7371-E153-46E7-A4F2-413C1F4C9CE1}" type="parTrans" cxnId="{BF426FC2-EC6B-4A77-8D80-37AC732CE741}">
      <dgm:prSet/>
      <dgm:spPr/>
      <dgm:t>
        <a:bodyPr/>
        <a:lstStyle/>
        <a:p>
          <a:endParaRPr lang="en-US"/>
        </a:p>
      </dgm:t>
    </dgm:pt>
    <dgm:pt modelId="{B9AAAD1F-76A4-4506-9E2E-28BA99BBA9C1}" type="sibTrans" cxnId="{BF426FC2-EC6B-4A77-8D80-37AC732CE741}">
      <dgm:prSet/>
      <dgm:spPr>
        <a:solidFill>
          <a:schemeClr val="bg1">
            <a:lumMod val="65000"/>
          </a:schemeClr>
        </a:solidFill>
        <a:ln>
          <a:solidFill>
            <a:schemeClr val="bg1">
              <a:lumMod val="50000"/>
            </a:schemeClr>
          </a:solidFill>
        </a:ln>
      </dgm:spPr>
      <dgm:t>
        <a:bodyPr/>
        <a:lstStyle/>
        <a:p>
          <a:endParaRPr lang="en-US"/>
        </a:p>
      </dgm:t>
    </dgm:pt>
    <dgm:pt modelId="{D7F5B266-53EB-4EC6-8318-C756E5E36C62}">
      <dgm:prSet phldrT="[Text]" phldr="1"/>
      <dgm:spPr>
        <a:solidFill>
          <a:schemeClr val="bg1">
            <a:lumMod val="65000"/>
          </a:schemeClr>
        </a:solidFill>
      </dgm:spPr>
      <dgm:t>
        <a:bodyPr/>
        <a:lstStyle/>
        <a:p>
          <a:endParaRPr lang="en-US"/>
        </a:p>
      </dgm:t>
    </dgm:pt>
    <dgm:pt modelId="{0D981279-0407-49FA-8E9B-B8B6C6422024}" type="parTrans" cxnId="{B1B0E0B2-24D8-4E6F-A4D6-2D8E63A4E229}">
      <dgm:prSet/>
      <dgm:spPr/>
      <dgm:t>
        <a:bodyPr/>
        <a:lstStyle/>
        <a:p>
          <a:endParaRPr lang="en-US"/>
        </a:p>
      </dgm:t>
    </dgm:pt>
    <dgm:pt modelId="{1C8ED03C-3C78-4F34-94DA-A642EBD9F166}" type="sibTrans" cxnId="{B1B0E0B2-24D8-4E6F-A4D6-2D8E63A4E229}">
      <dgm:prSet/>
      <dgm:spPr>
        <a:solidFill>
          <a:schemeClr val="bg1">
            <a:lumMod val="65000"/>
          </a:schemeClr>
        </a:solidFill>
        <a:ln>
          <a:solidFill>
            <a:schemeClr val="bg1">
              <a:lumMod val="50000"/>
            </a:schemeClr>
          </a:solidFill>
        </a:ln>
      </dgm:spPr>
      <dgm:t>
        <a:bodyPr/>
        <a:lstStyle/>
        <a:p>
          <a:endParaRPr lang="en-US"/>
        </a:p>
      </dgm:t>
    </dgm:pt>
    <dgm:pt modelId="{D49CE8D8-F8C0-4EE2-9E76-9B882B9D642A}" type="pres">
      <dgm:prSet presAssocID="{B1AD51FA-9BD9-424F-9324-4B0C4EEDB40E}" presName="cycle" presStyleCnt="0">
        <dgm:presLayoutVars>
          <dgm:dir/>
          <dgm:resizeHandles val="exact"/>
        </dgm:presLayoutVars>
      </dgm:prSet>
      <dgm:spPr/>
    </dgm:pt>
    <dgm:pt modelId="{50CE808C-2277-45A5-A6E5-8ADAD48B83AC}" type="pres">
      <dgm:prSet presAssocID="{1E491207-DC9D-487B-867C-5806E426C7EA}" presName="node" presStyleLbl="node1" presStyleIdx="0" presStyleCnt="5">
        <dgm:presLayoutVars>
          <dgm:bulletEnabled val="1"/>
        </dgm:presLayoutVars>
      </dgm:prSet>
      <dgm:spPr/>
    </dgm:pt>
    <dgm:pt modelId="{0D4EAFD9-8E05-42C5-B55E-C9CB59708ADC}" type="pres">
      <dgm:prSet presAssocID="{C36546B5-01BA-4D75-A8BF-91EA164BB430}" presName="sibTrans" presStyleLbl="sibTrans2D1" presStyleIdx="0" presStyleCnt="5"/>
      <dgm:spPr/>
    </dgm:pt>
    <dgm:pt modelId="{6A7535D5-8585-4081-9838-CC682140A672}" type="pres">
      <dgm:prSet presAssocID="{C36546B5-01BA-4D75-A8BF-91EA164BB430}" presName="connectorText" presStyleLbl="sibTrans2D1" presStyleIdx="0" presStyleCnt="5"/>
      <dgm:spPr/>
    </dgm:pt>
    <dgm:pt modelId="{B7AD80CE-610E-4F82-BA1D-A34330FB362E}" type="pres">
      <dgm:prSet presAssocID="{91173A88-8ABF-4C12-AD4B-8C57015735C3}" presName="node" presStyleLbl="node1" presStyleIdx="1" presStyleCnt="5">
        <dgm:presLayoutVars>
          <dgm:bulletEnabled val="1"/>
        </dgm:presLayoutVars>
      </dgm:prSet>
      <dgm:spPr/>
    </dgm:pt>
    <dgm:pt modelId="{B6EAFC4F-BA2D-4701-8ADF-F25756D4013A}" type="pres">
      <dgm:prSet presAssocID="{DAD7BF8E-FFA7-4EDA-8E85-00A15954E5E3}" presName="sibTrans" presStyleLbl="sibTrans2D1" presStyleIdx="1" presStyleCnt="5"/>
      <dgm:spPr/>
    </dgm:pt>
    <dgm:pt modelId="{90674E4F-A13C-4E95-9549-DCAEE39D4480}" type="pres">
      <dgm:prSet presAssocID="{DAD7BF8E-FFA7-4EDA-8E85-00A15954E5E3}" presName="connectorText" presStyleLbl="sibTrans2D1" presStyleIdx="1" presStyleCnt="5"/>
      <dgm:spPr/>
    </dgm:pt>
    <dgm:pt modelId="{EFE81DA8-2166-4D36-AD6F-1FB0180EAE3C}" type="pres">
      <dgm:prSet presAssocID="{7B9C579B-AC46-4E6D-BEF1-DEE5FEE07DD0}" presName="node" presStyleLbl="node1" presStyleIdx="2" presStyleCnt="5">
        <dgm:presLayoutVars>
          <dgm:bulletEnabled val="1"/>
        </dgm:presLayoutVars>
      </dgm:prSet>
      <dgm:spPr/>
    </dgm:pt>
    <dgm:pt modelId="{90D76588-0C77-457A-B6E6-B7D788E567EB}" type="pres">
      <dgm:prSet presAssocID="{4D8D7FF0-545A-4A76-ACEF-AC09CAC52862}" presName="sibTrans" presStyleLbl="sibTrans2D1" presStyleIdx="2" presStyleCnt="5"/>
      <dgm:spPr/>
    </dgm:pt>
    <dgm:pt modelId="{04B96B9F-220A-4056-B897-59B78739D59A}" type="pres">
      <dgm:prSet presAssocID="{4D8D7FF0-545A-4A76-ACEF-AC09CAC52862}" presName="connectorText" presStyleLbl="sibTrans2D1" presStyleIdx="2" presStyleCnt="5"/>
      <dgm:spPr/>
    </dgm:pt>
    <dgm:pt modelId="{E08ED8A5-3EB3-431B-88F4-225ACC2CDE76}" type="pres">
      <dgm:prSet presAssocID="{6632E0A6-C29F-4680-8246-407F370F7706}" presName="node" presStyleLbl="node1" presStyleIdx="3" presStyleCnt="5">
        <dgm:presLayoutVars>
          <dgm:bulletEnabled val="1"/>
        </dgm:presLayoutVars>
      </dgm:prSet>
      <dgm:spPr/>
    </dgm:pt>
    <dgm:pt modelId="{F22CB801-B8ED-465D-A775-2EAC2928109D}" type="pres">
      <dgm:prSet presAssocID="{B9AAAD1F-76A4-4506-9E2E-28BA99BBA9C1}" presName="sibTrans" presStyleLbl="sibTrans2D1" presStyleIdx="3" presStyleCnt="5"/>
      <dgm:spPr/>
    </dgm:pt>
    <dgm:pt modelId="{2ADFCA61-240F-4B8A-97AE-ADEC78ED12FF}" type="pres">
      <dgm:prSet presAssocID="{B9AAAD1F-76A4-4506-9E2E-28BA99BBA9C1}" presName="connectorText" presStyleLbl="sibTrans2D1" presStyleIdx="3" presStyleCnt="5"/>
      <dgm:spPr/>
    </dgm:pt>
    <dgm:pt modelId="{944FFEDF-3E7A-4F36-B7CC-727BD0B81191}" type="pres">
      <dgm:prSet presAssocID="{D7F5B266-53EB-4EC6-8318-C756E5E36C62}" presName="node" presStyleLbl="node1" presStyleIdx="4" presStyleCnt="5">
        <dgm:presLayoutVars>
          <dgm:bulletEnabled val="1"/>
        </dgm:presLayoutVars>
      </dgm:prSet>
      <dgm:spPr/>
    </dgm:pt>
    <dgm:pt modelId="{131ABE9E-4C36-477D-BB1D-921CC60E19DE}" type="pres">
      <dgm:prSet presAssocID="{1C8ED03C-3C78-4F34-94DA-A642EBD9F166}" presName="sibTrans" presStyleLbl="sibTrans2D1" presStyleIdx="4" presStyleCnt="5"/>
      <dgm:spPr/>
    </dgm:pt>
    <dgm:pt modelId="{0720486D-9810-4673-AF66-296F443D91F8}" type="pres">
      <dgm:prSet presAssocID="{1C8ED03C-3C78-4F34-94DA-A642EBD9F166}" presName="connectorText" presStyleLbl="sibTrans2D1" presStyleIdx="4" presStyleCnt="5"/>
      <dgm:spPr/>
    </dgm:pt>
  </dgm:ptLst>
  <dgm:cxnLst>
    <dgm:cxn modelId="{BEA88F11-178B-4E15-9279-7BA7CFB3A461}" type="presOf" srcId="{7B9C579B-AC46-4E6D-BEF1-DEE5FEE07DD0}" destId="{EFE81DA8-2166-4D36-AD6F-1FB0180EAE3C}" srcOrd="0" destOrd="0" presId="urn:microsoft.com/office/officeart/2005/8/layout/cycle2"/>
    <dgm:cxn modelId="{8A42A61B-6E96-40F8-B83D-5BEFFF476023}" srcId="{B1AD51FA-9BD9-424F-9324-4B0C4EEDB40E}" destId="{91173A88-8ABF-4C12-AD4B-8C57015735C3}" srcOrd="1" destOrd="0" parTransId="{D056B849-90EC-4135-A944-A97A82CC43E4}" sibTransId="{DAD7BF8E-FFA7-4EDA-8E85-00A15954E5E3}"/>
    <dgm:cxn modelId="{8FD46E1C-0AE3-4F8B-84B2-19043B42EC58}" type="presOf" srcId="{4D8D7FF0-545A-4A76-ACEF-AC09CAC52862}" destId="{04B96B9F-220A-4056-B897-59B78739D59A}" srcOrd="1" destOrd="0" presId="urn:microsoft.com/office/officeart/2005/8/layout/cycle2"/>
    <dgm:cxn modelId="{F7C51669-ABC9-4372-A4A6-F61845CC78BD}" type="presOf" srcId="{1C8ED03C-3C78-4F34-94DA-A642EBD9F166}" destId="{0720486D-9810-4673-AF66-296F443D91F8}" srcOrd="1" destOrd="0" presId="urn:microsoft.com/office/officeart/2005/8/layout/cycle2"/>
    <dgm:cxn modelId="{0B2DC97A-9350-45F3-8B0F-F98FA02876D0}" srcId="{B1AD51FA-9BD9-424F-9324-4B0C4EEDB40E}" destId="{7B9C579B-AC46-4E6D-BEF1-DEE5FEE07DD0}" srcOrd="2" destOrd="0" parTransId="{D597E7F6-CE5F-4D8B-AE5C-88A94C773C4F}" sibTransId="{4D8D7FF0-545A-4A76-ACEF-AC09CAC52862}"/>
    <dgm:cxn modelId="{00E7D181-E1B1-44DA-94CE-6E9F6900C02C}" type="presOf" srcId="{DAD7BF8E-FFA7-4EDA-8E85-00A15954E5E3}" destId="{90674E4F-A13C-4E95-9549-DCAEE39D4480}" srcOrd="1" destOrd="0" presId="urn:microsoft.com/office/officeart/2005/8/layout/cycle2"/>
    <dgm:cxn modelId="{63ACF886-3659-4BFF-973C-579BDEE41EE7}" type="presOf" srcId="{4D8D7FF0-545A-4A76-ACEF-AC09CAC52862}" destId="{90D76588-0C77-457A-B6E6-B7D788E567EB}" srcOrd="0" destOrd="0" presId="urn:microsoft.com/office/officeart/2005/8/layout/cycle2"/>
    <dgm:cxn modelId="{B643DEAE-177E-47E2-9034-3B9E85D0346C}" type="presOf" srcId="{C36546B5-01BA-4D75-A8BF-91EA164BB430}" destId="{6A7535D5-8585-4081-9838-CC682140A672}" srcOrd="1" destOrd="0" presId="urn:microsoft.com/office/officeart/2005/8/layout/cycle2"/>
    <dgm:cxn modelId="{B1B0E0B2-24D8-4E6F-A4D6-2D8E63A4E229}" srcId="{B1AD51FA-9BD9-424F-9324-4B0C4EEDB40E}" destId="{D7F5B266-53EB-4EC6-8318-C756E5E36C62}" srcOrd="4" destOrd="0" parTransId="{0D981279-0407-49FA-8E9B-B8B6C6422024}" sibTransId="{1C8ED03C-3C78-4F34-94DA-A642EBD9F166}"/>
    <dgm:cxn modelId="{9A28FCBE-7C55-4E2C-A772-DD2988A0D612}" type="presOf" srcId="{1C8ED03C-3C78-4F34-94DA-A642EBD9F166}" destId="{131ABE9E-4C36-477D-BB1D-921CC60E19DE}" srcOrd="0" destOrd="0" presId="urn:microsoft.com/office/officeart/2005/8/layout/cycle2"/>
    <dgm:cxn modelId="{BF426FC2-EC6B-4A77-8D80-37AC732CE741}" srcId="{B1AD51FA-9BD9-424F-9324-4B0C4EEDB40E}" destId="{6632E0A6-C29F-4680-8246-407F370F7706}" srcOrd="3" destOrd="0" parTransId="{BA3C7371-E153-46E7-A4F2-413C1F4C9CE1}" sibTransId="{B9AAAD1F-76A4-4506-9E2E-28BA99BBA9C1}"/>
    <dgm:cxn modelId="{7C829FC5-5AED-4CB1-B06D-60D7D5C0D62E}" type="presOf" srcId="{B1AD51FA-9BD9-424F-9324-4B0C4EEDB40E}" destId="{D49CE8D8-F8C0-4EE2-9E76-9B882B9D642A}" srcOrd="0" destOrd="0" presId="urn:microsoft.com/office/officeart/2005/8/layout/cycle2"/>
    <dgm:cxn modelId="{E2D7B0C7-7CA2-496D-B49B-05ECE10F2B9A}" type="presOf" srcId="{DAD7BF8E-FFA7-4EDA-8E85-00A15954E5E3}" destId="{B6EAFC4F-BA2D-4701-8ADF-F25756D4013A}" srcOrd="0" destOrd="0" presId="urn:microsoft.com/office/officeart/2005/8/layout/cycle2"/>
    <dgm:cxn modelId="{D34F85DB-D4ED-4795-813F-6960E8051935}" srcId="{B1AD51FA-9BD9-424F-9324-4B0C4EEDB40E}" destId="{1E491207-DC9D-487B-867C-5806E426C7EA}" srcOrd="0" destOrd="0" parTransId="{5C0B1E28-7C7B-4020-AFC2-3E31E6EFDCE9}" sibTransId="{C36546B5-01BA-4D75-A8BF-91EA164BB430}"/>
    <dgm:cxn modelId="{541B4BDC-448A-45B0-AE6C-88C2B32957E8}" type="presOf" srcId="{1E491207-DC9D-487B-867C-5806E426C7EA}" destId="{50CE808C-2277-45A5-A6E5-8ADAD48B83AC}" srcOrd="0" destOrd="0" presId="urn:microsoft.com/office/officeart/2005/8/layout/cycle2"/>
    <dgm:cxn modelId="{250D1DDD-B154-46E5-B208-FB221F5E43FA}" type="presOf" srcId="{B9AAAD1F-76A4-4506-9E2E-28BA99BBA9C1}" destId="{F22CB801-B8ED-465D-A775-2EAC2928109D}" srcOrd="0" destOrd="0" presId="urn:microsoft.com/office/officeart/2005/8/layout/cycle2"/>
    <dgm:cxn modelId="{13E8E8DD-D4BA-4AB5-8896-D3174FBA7DAD}" type="presOf" srcId="{C36546B5-01BA-4D75-A8BF-91EA164BB430}" destId="{0D4EAFD9-8E05-42C5-B55E-C9CB59708ADC}" srcOrd="0" destOrd="0" presId="urn:microsoft.com/office/officeart/2005/8/layout/cycle2"/>
    <dgm:cxn modelId="{B4246EDF-1E6E-4AF9-8A62-08027D215293}" type="presOf" srcId="{B9AAAD1F-76A4-4506-9E2E-28BA99BBA9C1}" destId="{2ADFCA61-240F-4B8A-97AE-ADEC78ED12FF}" srcOrd="1" destOrd="0" presId="urn:microsoft.com/office/officeart/2005/8/layout/cycle2"/>
    <dgm:cxn modelId="{4E7A81E4-E506-482E-ACE1-C64C3E22E1BE}" type="presOf" srcId="{D7F5B266-53EB-4EC6-8318-C756E5E36C62}" destId="{944FFEDF-3E7A-4F36-B7CC-727BD0B81191}" srcOrd="0" destOrd="0" presId="urn:microsoft.com/office/officeart/2005/8/layout/cycle2"/>
    <dgm:cxn modelId="{EA30DDEB-90E3-49C8-9865-4A7D59EABA2E}" type="presOf" srcId="{6632E0A6-C29F-4680-8246-407F370F7706}" destId="{E08ED8A5-3EB3-431B-88F4-225ACC2CDE76}" srcOrd="0" destOrd="0" presId="urn:microsoft.com/office/officeart/2005/8/layout/cycle2"/>
    <dgm:cxn modelId="{22465AFF-CD55-4734-BE8D-5A5C8CCBAE8B}" type="presOf" srcId="{91173A88-8ABF-4C12-AD4B-8C57015735C3}" destId="{B7AD80CE-610E-4F82-BA1D-A34330FB362E}" srcOrd="0" destOrd="0" presId="urn:microsoft.com/office/officeart/2005/8/layout/cycle2"/>
    <dgm:cxn modelId="{48D00138-16B9-4093-A4B6-162CA5C26657}" type="presParOf" srcId="{D49CE8D8-F8C0-4EE2-9E76-9B882B9D642A}" destId="{50CE808C-2277-45A5-A6E5-8ADAD48B83AC}" srcOrd="0" destOrd="0" presId="urn:microsoft.com/office/officeart/2005/8/layout/cycle2"/>
    <dgm:cxn modelId="{7E4E34B0-55AE-4E40-BB2C-254C38B6CAFB}" type="presParOf" srcId="{D49CE8D8-F8C0-4EE2-9E76-9B882B9D642A}" destId="{0D4EAFD9-8E05-42C5-B55E-C9CB59708ADC}" srcOrd="1" destOrd="0" presId="urn:microsoft.com/office/officeart/2005/8/layout/cycle2"/>
    <dgm:cxn modelId="{AE651388-3986-42B9-80F7-382341E56739}" type="presParOf" srcId="{0D4EAFD9-8E05-42C5-B55E-C9CB59708ADC}" destId="{6A7535D5-8585-4081-9838-CC682140A672}" srcOrd="0" destOrd="0" presId="urn:microsoft.com/office/officeart/2005/8/layout/cycle2"/>
    <dgm:cxn modelId="{3C2BE3CF-4851-4871-B362-65E5B152D829}" type="presParOf" srcId="{D49CE8D8-F8C0-4EE2-9E76-9B882B9D642A}" destId="{B7AD80CE-610E-4F82-BA1D-A34330FB362E}" srcOrd="2" destOrd="0" presId="urn:microsoft.com/office/officeart/2005/8/layout/cycle2"/>
    <dgm:cxn modelId="{24D6854E-7712-4553-850A-5A03F1AA461D}" type="presParOf" srcId="{D49CE8D8-F8C0-4EE2-9E76-9B882B9D642A}" destId="{B6EAFC4F-BA2D-4701-8ADF-F25756D4013A}" srcOrd="3" destOrd="0" presId="urn:microsoft.com/office/officeart/2005/8/layout/cycle2"/>
    <dgm:cxn modelId="{0540DE92-7EA2-4920-A613-22BF9BBB20AC}" type="presParOf" srcId="{B6EAFC4F-BA2D-4701-8ADF-F25756D4013A}" destId="{90674E4F-A13C-4E95-9549-DCAEE39D4480}" srcOrd="0" destOrd="0" presId="urn:microsoft.com/office/officeart/2005/8/layout/cycle2"/>
    <dgm:cxn modelId="{BBD15CEB-D0AA-4E1B-B849-AB7FC8EC7E10}" type="presParOf" srcId="{D49CE8D8-F8C0-4EE2-9E76-9B882B9D642A}" destId="{EFE81DA8-2166-4D36-AD6F-1FB0180EAE3C}" srcOrd="4" destOrd="0" presId="urn:microsoft.com/office/officeart/2005/8/layout/cycle2"/>
    <dgm:cxn modelId="{87D6FC9D-BFFC-46B3-B6EE-52DB2CF0449F}" type="presParOf" srcId="{D49CE8D8-F8C0-4EE2-9E76-9B882B9D642A}" destId="{90D76588-0C77-457A-B6E6-B7D788E567EB}" srcOrd="5" destOrd="0" presId="urn:microsoft.com/office/officeart/2005/8/layout/cycle2"/>
    <dgm:cxn modelId="{F79AA1BC-A62F-4E11-812E-4ACDE68C42C1}" type="presParOf" srcId="{90D76588-0C77-457A-B6E6-B7D788E567EB}" destId="{04B96B9F-220A-4056-B897-59B78739D59A}" srcOrd="0" destOrd="0" presId="urn:microsoft.com/office/officeart/2005/8/layout/cycle2"/>
    <dgm:cxn modelId="{11CE3B12-24AE-4515-A016-624692DB7860}" type="presParOf" srcId="{D49CE8D8-F8C0-4EE2-9E76-9B882B9D642A}" destId="{E08ED8A5-3EB3-431B-88F4-225ACC2CDE76}" srcOrd="6" destOrd="0" presId="urn:microsoft.com/office/officeart/2005/8/layout/cycle2"/>
    <dgm:cxn modelId="{FD9975E8-6ED7-405C-889A-72E636F85DBD}" type="presParOf" srcId="{D49CE8D8-F8C0-4EE2-9E76-9B882B9D642A}" destId="{F22CB801-B8ED-465D-A775-2EAC2928109D}" srcOrd="7" destOrd="0" presId="urn:microsoft.com/office/officeart/2005/8/layout/cycle2"/>
    <dgm:cxn modelId="{166FE258-A487-4F36-A89E-72990E7D6165}" type="presParOf" srcId="{F22CB801-B8ED-465D-A775-2EAC2928109D}" destId="{2ADFCA61-240F-4B8A-97AE-ADEC78ED12FF}" srcOrd="0" destOrd="0" presId="urn:microsoft.com/office/officeart/2005/8/layout/cycle2"/>
    <dgm:cxn modelId="{6B55AEDC-6076-4CA5-9970-43F8B14E550D}" type="presParOf" srcId="{D49CE8D8-F8C0-4EE2-9E76-9B882B9D642A}" destId="{944FFEDF-3E7A-4F36-B7CC-727BD0B81191}" srcOrd="8" destOrd="0" presId="urn:microsoft.com/office/officeart/2005/8/layout/cycle2"/>
    <dgm:cxn modelId="{9053B13F-2C7A-4872-A00B-E6C1266D187D}" type="presParOf" srcId="{D49CE8D8-F8C0-4EE2-9E76-9B882B9D642A}" destId="{131ABE9E-4C36-477D-BB1D-921CC60E19DE}" srcOrd="9" destOrd="0" presId="urn:microsoft.com/office/officeart/2005/8/layout/cycle2"/>
    <dgm:cxn modelId="{1E0DC4A8-FDEA-4FCC-BDB4-CC59E02E7895}" type="presParOf" srcId="{131ABE9E-4C36-477D-BB1D-921CC60E19DE}" destId="{0720486D-9810-4673-AF66-296F443D91F8}" srcOrd="0" destOrd="0" presId="urn:microsoft.com/office/officeart/2005/8/layout/cycle2"/>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AD51FA-9BD9-424F-9324-4B0C4EEDB40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E491207-DC9D-487B-867C-5806E426C7EA}">
      <dgm:prSet phldrT="[Text]" phldr="1"/>
      <dgm:spPr>
        <a:solidFill>
          <a:schemeClr val="bg1">
            <a:lumMod val="65000"/>
          </a:schemeClr>
        </a:solidFill>
      </dgm:spPr>
      <dgm:t>
        <a:bodyPr/>
        <a:lstStyle/>
        <a:p>
          <a:endParaRPr lang="en-US"/>
        </a:p>
      </dgm:t>
    </dgm:pt>
    <dgm:pt modelId="{5C0B1E28-7C7B-4020-AFC2-3E31E6EFDCE9}" type="parTrans" cxnId="{D34F85DB-D4ED-4795-813F-6960E8051935}">
      <dgm:prSet/>
      <dgm:spPr/>
      <dgm:t>
        <a:bodyPr/>
        <a:lstStyle/>
        <a:p>
          <a:endParaRPr lang="en-US"/>
        </a:p>
      </dgm:t>
    </dgm:pt>
    <dgm:pt modelId="{C36546B5-01BA-4D75-A8BF-91EA164BB430}" type="sibTrans" cxnId="{D34F85DB-D4ED-4795-813F-6960E8051935}">
      <dgm:prSet/>
      <dgm:spPr>
        <a:solidFill>
          <a:schemeClr val="bg1">
            <a:lumMod val="65000"/>
          </a:schemeClr>
        </a:solidFill>
        <a:ln>
          <a:solidFill>
            <a:schemeClr val="bg1">
              <a:lumMod val="50000"/>
            </a:schemeClr>
          </a:solidFill>
        </a:ln>
      </dgm:spPr>
      <dgm:t>
        <a:bodyPr/>
        <a:lstStyle/>
        <a:p>
          <a:endParaRPr lang="en-US"/>
        </a:p>
      </dgm:t>
    </dgm:pt>
    <dgm:pt modelId="{91173A88-8ABF-4C12-AD4B-8C57015735C3}">
      <dgm:prSet phldrT="[Text]" phldr="1"/>
      <dgm:spPr>
        <a:solidFill>
          <a:schemeClr val="bg1">
            <a:lumMod val="65000"/>
          </a:schemeClr>
        </a:solidFill>
      </dgm:spPr>
      <dgm:t>
        <a:bodyPr/>
        <a:lstStyle/>
        <a:p>
          <a:endParaRPr lang="en-US"/>
        </a:p>
      </dgm:t>
    </dgm:pt>
    <dgm:pt modelId="{D056B849-90EC-4135-A944-A97A82CC43E4}" type="parTrans" cxnId="{8A42A61B-6E96-40F8-B83D-5BEFFF476023}">
      <dgm:prSet/>
      <dgm:spPr/>
      <dgm:t>
        <a:bodyPr/>
        <a:lstStyle/>
        <a:p>
          <a:endParaRPr lang="en-US"/>
        </a:p>
      </dgm:t>
    </dgm:pt>
    <dgm:pt modelId="{DAD7BF8E-FFA7-4EDA-8E85-00A15954E5E3}" type="sibTrans" cxnId="{8A42A61B-6E96-40F8-B83D-5BEFFF476023}">
      <dgm:prSet/>
      <dgm:spPr>
        <a:solidFill>
          <a:schemeClr val="bg1">
            <a:lumMod val="65000"/>
          </a:schemeClr>
        </a:solidFill>
        <a:ln>
          <a:solidFill>
            <a:schemeClr val="bg1">
              <a:lumMod val="50000"/>
            </a:schemeClr>
          </a:solidFill>
        </a:ln>
      </dgm:spPr>
      <dgm:t>
        <a:bodyPr/>
        <a:lstStyle/>
        <a:p>
          <a:endParaRPr lang="en-US"/>
        </a:p>
      </dgm:t>
    </dgm:pt>
    <dgm:pt modelId="{7B9C579B-AC46-4E6D-BEF1-DEE5FEE07DD0}">
      <dgm:prSet phldrT="[Text]" phldr="1"/>
      <dgm:spPr>
        <a:solidFill>
          <a:schemeClr val="bg1">
            <a:lumMod val="65000"/>
          </a:schemeClr>
        </a:solidFill>
      </dgm:spPr>
      <dgm:t>
        <a:bodyPr/>
        <a:lstStyle/>
        <a:p>
          <a:endParaRPr lang="en-US"/>
        </a:p>
      </dgm:t>
    </dgm:pt>
    <dgm:pt modelId="{D597E7F6-CE5F-4D8B-AE5C-88A94C773C4F}" type="parTrans" cxnId="{0B2DC97A-9350-45F3-8B0F-F98FA02876D0}">
      <dgm:prSet/>
      <dgm:spPr/>
      <dgm:t>
        <a:bodyPr/>
        <a:lstStyle/>
        <a:p>
          <a:endParaRPr lang="en-US"/>
        </a:p>
      </dgm:t>
    </dgm:pt>
    <dgm:pt modelId="{4D8D7FF0-545A-4A76-ACEF-AC09CAC52862}" type="sibTrans" cxnId="{0B2DC97A-9350-45F3-8B0F-F98FA02876D0}">
      <dgm:prSet/>
      <dgm:spPr>
        <a:solidFill>
          <a:schemeClr val="bg1">
            <a:lumMod val="65000"/>
          </a:schemeClr>
        </a:solidFill>
        <a:ln>
          <a:solidFill>
            <a:schemeClr val="bg1">
              <a:lumMod val="50000"/>
            </a:schemeClr>
          </a:solidFill>
        </a:ln>
      </dgm:spPr>
      <dgm:t>
        <a:bodyPr/>
        <a:lstStyle/>
        <a:p>
          <a:endParaRPr lang="en-US"/>
        </a:p>
      </dgm:t>
    </dgm:pt>
    <dgm:pt modelId="{6632E0A6-C29F-4680-8246-407F370F7706}">
      <dgm:prSet phldrT="[Text]" phldr="1"/>
      <dgm:spPr>
        <a:solidFill>
          <a:schemeClr val="bg1">
            <a:lumMod val="65000"/>
          </a:schemeClr>
        </a:solidFill>
      </dgm:spPr>
      <dgm:t>
        <a:bodyPr/>
        <a:lstStyle/>
        <a:p>
          <a:endParaRPr lang="en-US"/>
        </a:p>
      </dgm:t>
    </dgm:pt>
    <dgm:pt modelId="{BA3C7371-E153-46E7-A4F2-413C1F4C9CE1}" type="parTrans" cxnId="{BF426FC2-EC6B-4A77-8D80-37AC732CE741}">
      <dgm:prSet/>
      <dgm:spPr/>
      <dgm:t>
        <a:bodyPr/>
        <a:lstStyle/>
        <a:p>
          <a:endParaRPr lang="en-US"/>
        </a:p>
      </dgm:t>
    </dgm:pt>
    <dgm:pt modelId="{B9AAAD1F-76A4-4506-9E2E-28BA99BBA9C1}" type="sibTrans" cxnId="{BF426FC2-EC6B-4A77-8D80-37AC732CE741}">
      <dgm:prSet/>
      <dgm:spPr>
        <a:solidFill>
          <a:schemeClr val="bg1">
            <a:lumMod val="65000"/>
          </a:schemeClr>
        </a:solidFill>
        <a:ln>
          <a:solidFill>
            <a:schemeClr val="bg1">
              <a:lumMod val="50000"/>
            </a:schemeClr>
          </a:solidFill>
        </a:ln>
      </dgm:spPr>
      <dgm:t>
        <a:bodyPr/>
        <a:lstStyle/>
        <a:p>
          <a:endParaRPr lang="en-US"/>
        </a:p>
      </dgm:t>
    </dgm:pt>
    <dgm:pt modelId="{D7F5B266-53EB-4EC6-8318-C756E5E36C62}">
      <dgm:prSet phldrT="[Text]" phldr="1"/>
      <dgm:spPr>
        <a:solidFill>
          <a:schemeClr val="bg1">
            <a:lumMod val="65000"/>
          </a:schemeClr>
        </a:solidFill>
      </dgm:spPr>
      <dgm:t>
        <a:bodyPr/>
        <a:lstStyle/>
        <a:p>
          <a:endParaRPr lang="en-US"/>
        </a:p>
      </dgm:t>
    </dgm:pt>
    <dgm:pt modelId="{0D981279-0407-49FA-8E9B-B8B6C6422024}" type="parTrans" cxnId="{B1B0E0B2-24D8-4E6F-A4D6-2D8E63A4E229}">
      <dgm:prSet/>
      <dgm:spPr/>
      <dgm:t>
        <a:bodyPr/>
        <a:lstStyle/>
        <a:p>
          <a:endParaRPr lang="en-US"/>
        </a:p>
      </dgm:t>
    </dgm:pt>
    <dgm:pt modelId="{1C8ED03C-3C78-4F34-94DA-A642EBD9F166}" type="sibTrans" cxnId="{B1B0E0B2-24D8-4E6F-A4D6-2D8E63A4E229}">
      <dgm:prSet/>
      <dgm:spPr>
        <a:solidFill>
          <a:schemeClr val="bg1">
            <a:lumMod val="65000"/>
          </a:schemeClr>
        </a:solidFill>
        <a:ln>
          <a:solidFill>
            <a:schemeClr val="bg1">
              <a:lumMod val="50000"/>
            </a:schemeClr>
          </a:solidFill>
        </a:ln>
      </dgm:spPr>
      <dgm:t>
        <a:bodyPr/>
        <a:lstStyle/>
        <a:p>
          <a:endParaRPr lang="en-US"/>
        </a:p>
      </dgm:t>
    </dgm:pt>
    <dgm:pt modelId="{D49CE8D8-F8C0-4EE2-9E76-9B882B9D642A}" type="pres">
      <dgm:prSet presAssocID="{B1AD51FA-9BD9-424F-9324-4B0C4EEDB40E}" presName="cycle" presStyleCnt="0">
        <dgm:presLayoutVars>
          <dgm:dir/>
          <dgm:resizeHandles val="exact"/>
        </dgm:presLayoutVars>
      </dgm:prSet>
      <dgm:spPr/>
    </dgm:pt>
    <dgm:pt modelId="{50CE808C-2277-45A5-A6E5-8ADAD48B83AC}" type="pres">
      <dgm:prSet presAssocID="{1E491207-DC9D-487B-867C-5806E426C7EA}" presName="node" presStyleLbl="node1" presStyleIdx="0" presStyleCnt="5">
        <dgm:presLayoutVars>
          <dgm:bulletEnabled val="1"/>
        </dgm:presLayoutVars>
      </dgm:prSet>
      <dgm:spPr/>
    </dgm:pt>
    <dgm:pt modelId="{0D4EAFD9-8E05-42C5-B55E-C9CB59708ADC}" type="pres">
      <dgm:prSet presAssocID="{C36546B5-01BA-4D75-A8BF-91EA164BB430}" presName="sibTrans" presStyleLbl="sibTrans2D1" presStyleIdx="0" presStyleCnt="5"/>
      <dgm:spPr/>
    </dgm:pt>
    <dgm:pt modelId="{6A7535D5-8585-4081-9838-CC682140A672}" type="pres">
      <dgm:prSet presAssocID="{C36546B5-01BA-4D75-A8BF-91EA164BB430}" presName="connectorText" presStyleLbl="sibTrans2D1" presStyleIdx="0" presStyleCnt="5"/>
      <dgm:spPr/>
    </dgm:pt>
    <dgm:pt modelId="{B7AD80CE-610E-4F82-BA1D-A34330FB362E}" type="pres">
      <dgm:prSet presAssocID="{91173A88-8ABF-4C12-AD4B-8C57015735C3}" presName="node" presStyleLbl="node1" presStyleIdx="1" presStyleCnt="5">
        <dgm:presLayoutVars>
          <dgm:bulletEnabled val="1"/>
        </dgm:presLayoutVars>
      </dgm:prSet>
      <dgm:spPr/>
    </dgm:pt>
    <dgm:pt modelId="{B6EAFC4F-BA2D-4701-8ADF-F25756D4013A}" type="pres">
      <dgm:prSet presAssocID="{DAD7BF8E-FFA7-4EDA-8E85-00A15954E5E3}" presName="sibTrans" presStyleLbl="sibTrans2D1" presStyleIdx="1" presStyleCnt="5"/>
      <dgm:spPr/>
    </dgm:pt>
    <dgm:pt modelId="{90674E4F-A13C-4E95-9549-DCAEE39D4480}" type="pres">
      <dgm:prSet presAssocID="{DAD7BF8E-FFA7-4EDA-8E85-00A15954E5E3}" presName="connectorText" presStyleLbl="sibTrans2D1" presStyleIdx="1" presStyleCnt="5"/>
      <dgm:spPr/>
    </dgm:pt>
    <dgm:pt modelId="{EFE81DA8-2166-4D36-AD6F-1FB0180EAE3C}" type="pres">
      <dgm:prSet presAssocID="{7B9C579B-AC46-4E6D-BEF1-DEE5FEE07DD0}" presName="node" presStyleLbl="node1" presStyleIdx="2" presStyleCnt="5">
        <dgm:presLayoutVars>
          <dgm:bulletEnabled val="1"/>
        </dgm:presLayoutVars>
      </dgm:prSet>
      <dgm:spPr/>
    </dgm:pt>
    <dgm:pt modelId="{90D76588-0C77-457A-B6E6-B7D788E567EB}" type="pres">
      <dgm:prSet presAssocID="{4D8D7FF0-545A-4A76-ACEF-AC09CAC52862}" presName="sibTrans" presStyleLbl="sibTrans2D1" presStyleIdx="2" presStyleCnt="5"/>
      <dgm:spPr/>
    </dgm:pt>
    <dgm:pt modelId="{04B96B9F-220A-4056-B897-59B78739D59A}" type="pres">
      <dgm:prSet presAssocID="{4D8D7FF0-545A-4A76-ACEF-AC09CAC52862}" presName="connectorText" presStyleLbl="sibTrans2D1" presStyleIdx="2" presStyleCnt="5"/>
      <dgm:spPr/>
    </dgm:pt>
    <dgm:pt modelId="{E08ED8A5-3EB3-431B-88F4-225ACC2CDE76}" type="pres">
      <dgm:prSet presAssocID="{6632E0A6-C29F-4680-8246-407F370F7706}" presName="node" presStyleLbl="node1" presStyleIdx="3" presStyleCnt="5">
        <dgm:presLayoutVars>
          <dgm:bulletEnabled val="1"/>
        </dgm:presLayoutVars>
      </dgm:prSet>
      <dgm:spPr/>
    </dgm:pt>
    <dgm:pt modelId="{F22CB801-B8ED-465D-A775-2EAC2928109D}" type="pres">
      <dgm:prSet presAssocID="{B9AAAD1F-76A4-4506-9E2E-28BA99BBA9C1}" presName="sibTrans" presStyleLbl="sibTrans2D1" presStyleIdx="3" presStyleCnt="5"/>
      <dgm:spPr/>
    </dgm:pt>
    <dgm:pt modelId="{2ADFCA61-240F-4B8A-97AE-ADEC78ED12FF}" type="pres">
      <dgm:prSet presAssocID="{B9AAAD1F-76A4-4506-9E2E-28BA99BBA9C1}" presName="connectorText" presStyleLbl="sibTrans2D1" presStyleIdx="3" presStyleCnt="5"/>
      <dgm:spPr/>
    </dgm:pt>
    <dgm:pt modelId="{944FFEDF-3E7A-4F36-B7CC-727BD0B81191}" type="pres">
      <dgm:prSet presAssocID="{D7F5B266-53EB-4EC6-8318-C756E5E36C62}" presName="node" presStyleLbl="node1" presStyleIdx="4" presStyleCnt="5">
        <dgm:presLayoutVars>
          <dgm:bulletEnabled val="1"/>
        </dgm:presLayoutVars>
      </dgm:prSet>
      <dgm:spPr/>
    </dgm:pt>
    <dgm:pt modelId="{131ABE9E-4C36-477D-BB1D-921CC60E19DE}" type="pres">
      <dgm:prSet presAssocID="{1C8ED03C-3C78-4F34-94DA-A642EBD9F166}" presName="sibTrans" presStyleLbl="sibTrans2D1" presStyleIdx="4" presStyleCnt="5"/>
      <dgm:spPr/>
    </dgm:pt>
    <dgm:pt modelId="{0720486D-9810-4673-AF66-296F443D91F8}" type="pres">
      <dgm:prSet presAssocID="{1C8ED03C-3C78-4F34-94DA-A642EBD9F166}" presName="connectorText" presStyleLbl="sibTrans2D1" presStyleIdx="4" presStyleCnt="5"/>
      <dgm:spPr/>
    </dgm:pt>
  </dgm:ptLst>
  <dgm:cxnLst>
    <dgm:cxn modelId="{95C51802-822D-4830-8E9A-0BFFF5C25E7B}" type="presOf" srcId="{7B9C579B-AC46-4E6D-BEF1-DEE5FEE07DD0}" destId="{EFE81DA8-2166-4D36-AD6F-1FB0180EAE3C}" srcOrd="0" destOrd="0" presId="urn:microsoft.com/office/officeart/2005/8/layout/cycle2"/>
    <dgm:cxn modelId="{8A42A61B-6E96-40F8-B83D-5BEFFF476023}" srcId="{B1AD51FA-9BD9-424F-9324-4B0C4EEDB40E}" destId="{91173A88-8ABF-4C12-AD4B-8C57015735C3}" srcOrd="1" destOrd="0" parTransId="{D056B849-90EC-4135-A944-A97A82CC43E4}" sibTransId="{DAD7BF8E-FFA7-4EDA-8E85-00A15954E5E3}"/>
    <dgm:cxn modelId="{2C92CD1C-5154-49ED-9869-F72CAA17A397}" type="presOf" srcId="{4D8D7FF0-545A-4A76-ACEF-AC09CAC52862}" destId="{04B96B9F-220A-4056-B897-59B78739D59A}" srcOrd="1" destOrd="0" presId="urn:microsoft.com/office/officeart/2005/8/layout/cycle2"/>
    <dgm:cxn modelId="{5A7CFA29-C9D8-45F8-9EDE-A37625456676}" type="presOf" srcId="{4D8D7FF0-545A-4A76-ACEF-AC09CAC52862}" destId="{90D76588-0C77-457A-B6E6-B7D788E567EB}" srcOrd="0" destOrd="0" presId="urn:microsoft.com/office/officeart/2005/8/layout/cycle2"/>
    <dgm:cxn modelId="{C839973C-8CBA-42A1-839B-82B84CF832F6}" type="presOf" srcId="{DAD7BF8E-FFA7-4EDA-8E85-00A15954E5E3}" destId="{90674E4F-A13C-4E95-9549-DCAEE39D4480}" srcOrd="1" destOrd="0" presId="urn:microsoft.com/office/officeart/2005/8/layout/cycle2"/>
    <dgm:cxn modelId="{E6AF2A3D-CE73-4BC0-8612-069D47E67218}" type="presOf" srcId="{D7F5B266-53EB-4EC6-8318-C756E5E36C62}" destId="{944FFEDF-3E7A-4F36-B7CC-727BD0B81191}" srcOrd="0" destOrd="0" presId="urn:microsoft.com/office/officeart/2005/8/layout/cycle2"/>
    <dgm:cxn modelId="{87E55B5F-75E3-4426-AC60-AF6EF0A6AABB}" type="presOf" srcId="{1C8ED03C-3C78-4F34-94DA-A642EBD9F166}" destId="{0720486D-9810-4673-AF66-296F443D91F8}" srcOrd="1" destOrd="0" presId="urn:microsoft.com/office/officeart/2005/8/layout/cycle2"/>
    <dgm:cxn modelId="{54A0C364-AF34-4C91-A997-32CA28869FAD}" type="presOf" srcId="{B9AAAD1F-76A4-4506-9E2E-28BA99BBA9C1}" destId="{2ADFCA61-240F-4B8A-97AE-ADEC78ED12FF}" srcOrd="1" destOrd="0" presId="urn:microsoft.com/office/officeart/2005/8/layout/cycle2"/>
    <dgm:cxn modelId="{87B13A4D-D0F9-4F21-8A5E-25FE1A455142}" type="presOf" srcId="{DAD7BF8E-FFA7-4EDA-8E85-00A15954E5E3}" destId="{B6EAFC4F-BA2D-4701-8ADF-F25756D4013A}" srcOrd="0" destOrd="0" presId="urn:microsoft.com/office/officeart/2005/8/layout/cycle2"/>
    <dgm:cxn modelId="{616E0851-C24A-4BA2-A2A7-8F7BB7F8DE39}" type="presOf" srcId="{C36546B5-01BA-4D75-A8BF-91EA164BB430}" destId="{0D4EAFD9-8E05-42C5-B55E-C9CB59708ADC}" srcOrd="0" destOrd="0" presId="urn:microsoft.com/office/officeart/2005/8/layout/cycle2"/>
    <dgm:cxn modelId="{71CFB559-D874-4B83-A4E9-E793F21FF1B5}" type="presOf" srcId="{B9AAAD1F-76A4-4506-9E2E-28BA99BBA9C1}" destId="{F22CB801-B8ED-465D-A775-2EAC2928109D}" srcOrd="0" destOrd="0" presId="urn:microsoft.com/office/officeart/2005/8/layout/cycle2"/>
    <dgm:cxn modelId="{0B2DC97A-9350-45F3-8B0F-F98FA02876D0}" srcId="{B1AD51FA-9BD9-424F-9324-4B0C4EEDB40E}" destId="{7B9C579B-AC46-4E6D-BEF1-DEE5FEE07DD0}" srcOrd="2" destOrd="0" parTransId="{D597E7F6-CE5F-4D8B-AE5C-88A94C773C4F}" sibTransId="{4D8D7FF0-545A-4A76-ACEF-AC09CAC52862}"/>
    <dgm:cxn modelId="{26501D89-D00B-4EC3-8AF7-112FB9FC9DB6}" type="presOf" srcId="{B1AD51FA-9BD9-424F-9324-4B0C4EEDB40E}" destId="{D49CE8D8-F8C0-4EE2-9E76-9B882B9D642A}" srcOrd="0" destOrd="0" presId="urn:microsoft.com/office/officeart/2005/8/layout/cycle2"/>
    <dgm:cxn modelId="{5EFABBAE-94D1-482C-A712-71595A6B25BC}" type="presOf" srcId="{91173A88-8ABF-4C12-AD4B-8C57015735C3}" destId="{B7AD80CE-610E-4F82-BA1D-A34330FB362E}" srcOrd="0" destOrd="0" presId="urn:microsoft.com/office/officeart/2005/8/layout/cycle2"/>
    <dgm:cxn modelId="{B1B0E0B2-24D8-4E6F-A4D6-2D8E63A4E229}" srcId="{B1AD51FA-9BD9-424F-9324-4B0C4EEDB40E}" destId="{D7F5B266-53EB-4EC6-8318-C756E5E36C62}" srcOrd="4" destOrd="0" parTransId="{0D981279-0407-49FA-8E9B-B8B6C6422024}" sibTransId="{1C8ED03C-3C78-4F34-94DA-A642EBD9F166}"/>
    <dgm:cxn modelId="{B2F50BBC-4991-40A4-8684-24AF2C57175A}" type="presOf" srcId="{C36546B5-01BA-4D75-A8BF-91EA164BB430}" destId="{6A7535D5-8585-4081-9838-CC682140A672}" srcOrd="1" destOrd="0" presId="urn:microsoft.com/office/officeart/2005/8/layout/cycle2"/>
    <dgm:cxn modelId="{2C1D8ABD-E4A9-47A6-A427-3C665348576C}" type="presOf" srcId="{1E491207-DC9D-487B-867C-5806E426C7EA}" destId="{50CE808C-2277-45A5-A6E5-8ADAD48B83AC}" srcOrd="0" destOrd="0" presId="urn:microsoft.com/office/officeart/2005/8/layout/cycle2"/>
    <dgm:cxn modelId="{BF426FC2-EC6B-4A77-8D80-37AC732CE741}" srcId="{B1AD51FA-9BD9-424F-9324-4B0C4EEDB40E}" destId="{6632E0A6-C29F-4680-8246-407F370F7706}" srcOrd="3" destOrd="0" parTransId="{BA3C7371-E153-46E7-A4F2-413C1F4C9CE1}" sibTransId="{B9AAAD1F-76A4-4506-9E2E-28BA99BBA9C1}"/>
    <dgm:cxn modelId="{D34F85DB-D4ED-4795-813F-6960E8051935}" srcId="{B1AD51FA-9BD9-424F-9324-4B0C4EEDB40E}" destId="{1E491207-DC9D-487B-867C-5806E426C7EA}" srcOrd="0" destOrd="0" parTransId="{5C0B1E28-7C7B-4020-AFC2-3E31E6EFDCE9}" sibTransId="{C36546B5-01BA-4D75-A8BF-91EA164BB430}"/>
    <dgm:cxn modelId="{FC6424E3-60C0-46B0-B7F9-99D4FFEFCC0F}" type="presOf" srcId="{6632E0A6-C29F-4680-8246-407F370F7706}" destId="{E08ED8A5-3EB3-431B-88F4-225ACC2CDE76}" srcOrd="0" destOrd="0" presId="urn:microsoft.com/office/officeart/2005/8/layout/cycle2"/>
    <dgm:cxn modelId="{451070F0-F4D1-4B77-962A-6B7078A4446C}" type="presOf" srcId="{1C8ED03C-3C78-4F34-94DA-A642EBD9F166}" destId="{131ABE9E-4C36-477D-BB1D-921CC60E19DE}" srcOrd="0" destOrd="0" presId="urn:microsoft.com/office/officeart/2005/8/layout/cycle2"/>
    <dgm:cxn modelId="{B0A80FDE-21EC-4FA6-9EFA-ECBF133A1BC9}" type="presParOf" srcId="{D49CE8D8-F8C0-4EE2-9E76-9B882B9D642A}" destId="{50CE808C-2277-45A5-A6E5-8ADAD48B83AC}" srcOrd="0" destOrd="0" presId="urn:microsoft.com/office/officeart/2005/8/layout/cycle2"/>
    <dgm:cxn modelId="{AD70493E-4D4E-4805-A187-5B95BB102E78}" type="presParOf" srcId="{D49CE8D8-F8C0-4EE2-9E76-9B882B9D642A}" destId="{0D4EAFD9-8E05-42C5-B55E-C9CB59708ADC}" srcOrd="1" destOrd="0" presId="urn:microsoft.com/office/officeart/2005/8/layout/cycle2"/>
    <dgm:cxn modelId="{98733CFC-9E26-49A7-A1D8-2B8C68497E03}" type="presParOf" srcId="{0D4EAFD9-8E05-42C5-B55E-C9CB59708ADC}" destId="{6A7535D5-8585-4081-9838-CC682140A672}" srcOrd="0" destOrd="0" presId="urn:microsoft.com/office/officeart/2005/8/layout/cycle2"/>
    <dgm:cxn modelId="{37E2606F-1454-43FF-925C-18FE04AF8A26}" type="presParOf" srcId="{D49CE8D8-F8C0-4EE2-9E76-9B882B9D642A}" destId="{B7AD80CE-610E-4F82-BA1D-A34330FB362E}" srcOrd="2" destOrd="0" presId="urn:microsoft.com/office/officeart/2005/8/layout/cycle2"/>
    <dgm:cxn modelId="{FBD6AA55-DAD2-4722-A029-DA739243C468}" type="presParOf" srcId="{D49CE8D8-F8C0-4EE2-9E76-9B882B9D642A}" destId="{B6EAFC4F-BA2D-4701-8ADF-F25756D4013A}" srcOrd="3" destOrd="0" presId="urn:microsoft.com/office/officeart/2005/8/layout/cycle2"/>
    <dgm:cxn modelId="{5FBE1AB2-BF0B-4FF7-984A-B5381471C46C}" type="presParOf" srcId="{B6EAFC4F-BA2D-4701-8ADF-F25756D4013A}" destId="{90674E4F-A13C-4E95-9549-DCAEE39D4480}" srcOrd="0" destOrd="0" presId="urn:microsoft.com/office/officeart/2005/8/layout/cycle2"/>
    <dgm:cxn modelId="{42644997-22DC-4A7E-BA22-54581C01A047}" type="presParOf" srcId="{D49CE8D8-F8C0-4EE2-9E76-9B882B9D642A}" destId="{EFE81DA8-2166-4D36-AD6F-1FB0180EAE3C}" srcOrd="4" destOrd="0" presId="urn:microsoft.com/office/officeart/2005/8/layout/cycle2"/>
    <dgm:cxn modelId="{C9F97345-6A7D-4871-9DF2-0E3A74FD5BA1}" type="presParOf" srcId="{D49CE8D8-F8C0-4EE2-9E76-9B882B9D642A}" destId="{90D76588-0C77-457A-B6E6-B7D788E567EB}" srcOrd="5" destOrd="0" presId="urn:microsoft.com/office/officeart/2005/8/layout/cycle2"/>
    <dgm:cxn modelId="{6390C07C-B2C2-4BC8-954E-E1909DE15088}" type="presParOf" srcId="{90D76588-0C77-457A-B6E6-B7D788E567EB}" destId="{04B96B9F-220A-4056-B897-59B78739D59A}" srcOrd="0" destOrd="0" presId="urn:microsoft.com/office/officeart/2005/8/layout/cycle2"/>
    <dgm:cxn modelId="{556F0A7E-FD50-4622-8DC2-6AD4453662AC}" type="presParOf" srcId="{D49CE8D8-F8C0-4EE2-9E76-9B882B9D642A}" destId="{E08ED8A5-3EB3-431B-88F4-225ACC2CDE76}" srcOrd="6" destOrd="0" presId="urn:microsoft.com/office/officeart/2005/8/layout/cycle2"/>
    <dgm:cxn modelId="{5D255FDE-3A45-4023-8231-58DD037EB92F}" type="presParOf" srcId="{D49CE8D8-F8C0-4EE2-9E76-9B882B9D642A}" destId="{F22CB801-B8ED-465D-A775-2EAC2928109D}" srcOrd="7" destOrd="0" presId="urn:microsoft.com/office/officeart/2005/8/layout/cycle2"/>
    <dgm:cxn modelId="{BA76EC31-0069-4E5E-9B00-1E2833D7190F}" type="presParOf" srcId="{F22CB801-B8ED-465D-A775-2EAC2928109D}" destId="{2ADFCA61-240F-4B8A-97AE-ADEC78ED12FF}" srcOrd="0" destOrd="0" presId="urn:microsoft.com/office/officeart/2005/8/layout/cycle2"/>
    <dgm:cxn modelId="{275251A4-ED6B-46CD-BC8A-EAB18CC4B2A6}" type="presParOf" srcId="{D49CE8D8-F8C0-4EE2-9E76-9B882B9D642A}" destId="{944FFEDF-3E7A-4F36-B7CC-727BD0B81191}" srcOrd="8" destOrd="0" presId="urn:microsoft.com/office/officeart/2005/8/layout/cycle2"/>
    <dgm:cxn modelId="{063D6466-415D-4AF8-B3DD-4838BDE36AF0}" type="presParOf" srcId="{D49CE8D8-F8C0-4EE2-9E76-9B882B9D642A}" destId="{131ABE9E-4C36-477D-BB1D-921CC60E19DE}" srcOrd="9" destOrd="0" presId="urn:microsoft.com/office/officeart/2005/8/layout/cycle2"/>
    <dgm:cxn modelId="{71C0F758-CB8A-4DF3-B696-190090686807}" type="presParOf" srcId="{131ABE9E-4C36-477D-BB1D-921CC60E19DE}" destId="{0720486D-9810-4673-AF66-296F443D91F8}" srcOrd="0" destOrd="0" presId="urn:microsoft.com/office/officeart/2005/8/layout/cycle2"/>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BEF061-E430-4550-88DB-46084D441ACC}"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US"/>
        </a:p>
      </dgm:t>
    </dgm:pt>
    <dgm:pt modelId="{8CD8A0B5-6C9C-4975-8DCB-FB7C64A65F53}">
      <dgm:prSet phldrT="[Text]"/>
      <dgm:spPr/>
      <dgm:t>
        <a:bodyPr/>
        <a:lstStyle/>
        <a:p>
          <a:r>
            <a:rPr lang="en-US" dirty="0">
              <a:latin typeface="Georgia" panose="02040502050405020303" pitchFamily="18" charset="0"/>
              <a:cs typeface="IRANSansFaNum Medium" panose="020B0506030804020204" pitchFamily="34" charset="-78"/>
            </a:rPr>
            <a:t>EAM/EAG</a:t>
          </a:r>
        </a:p>
        <a:p>
          <a:r>
            <a:rPr lang="en-US" dirty="0">
              <a:latin typeface="Georgia" panose="02040502050405020303" pitchFamily="18" charset="0"/>
              <a:cs typeface="IRANSansFaNum Medium" panose="020B0506030804020204" pitchFamily="34" charset="-78"/>
            </a:rPr>
            <a:t>Capability</a:t>
          </a:r>
        </a:p>
      </dgm:t>
    </dgm:pt>
    <dgm:pt modelId="{78D34D5F-002B-42CB-A26C-411CE65D0D48}" type="parTrans" cxnId="{48703CEE-B099-47E1-BFF9-012C50AA29C0}">
      <dgm:prSet/>
      <dgm:spPr/>
      <dgm:t>
        <a:bodyPr/>
        <a:lstStyle/>
        <a:p>
          <a:endParaRPr lang="en-US">
            <a:latin typeface="Georgia" panose="02040502050405020303" pitchFamily="18" charset="0"/>
            <a:cs typeface="IRANSansFaNum Medium" panose="020B0506030804020204" pitchFamily="34" charset="-78"/>
          </a:endParaRPr>
        </a:p>
      </dgm:t>
    </dgm:pt>
    <dgm:pt modelId="{36D1D294-2B79-40FA-B00C-9B09020A735E}" type="sibTrans" cxnId="{48703CEE-B099-47E1-BFF9-012C50AA29C0}">
      <dgm:prSet/>
      <dgm:spPr/>
      <dgm:t>
        <a:bodyPr/>
        <a:lstStyle/>
        <a:p>
          <a:endParaRPr lang="en-US">
            <a:latin typeface="Georgia" panose="02040502050405020303" pitchFamily="18" charset="0"/>
            <a:cs typeface="IRANSansFaNum Medium" panose="020B0506030804020204" pitchFamily="34" charset="-78"/>
          </a:endParaRPr>
        </a:p>
      </dgm:t>
    </dgm:pt>
    <dgm:pt modelId="{0B018B45-38F7-470A-BFB8-4736B8E0360D}">
      <dgm:prSet phldrT="[Text]"/>
      <dgm:spPr/>
      <dgm:t>
        <a:bodyPr/>
        <a:lstStyle/>
        <a:p>
          <a:r>
            <a:rPr lang="en-US" dirty="0">
              <a:latin typeface="Georgia" panose="02040502050405020303" pitchFamily="18" charset="0"/>
              <a:cs typeface="IRANSansFaNum Medium" panose="020B0506030804020204" pitchFamily="34" charset="-78"/>
            </a:rPr>
            <a:t>People</a:t>
          </a:r>
        </a:p>
      </dgm:t>
    </dgm:pt>
    <dgm:pt modelId="{167E265C-E04A-419C-9A6B-D18D0DED3EAB}" type="parTrans" cxnId="{82F8D179-07C2-490C-B2B5-947756F1A7B8}">
      <dgm:prSet/>
      <dgm:spPr/>
      <dgm:t>
        <a:bodyPr/>
        <a:lstStyle/>
        <a:p>
          <a:endParaRPr lang="en-US">
            <a:latin typeface="Georgia" panose="02040502050405020303" pitchFamily="18" charset="0"/>
            <a:cs typeface="IRANSansFaNum Medium" panose="020B0506030804020204" pitchFamily="34" charset="-78"/>
          </a:endParaRPr>
        </a:p>
      </dgm:t>
    </dgm:pt>
    <dgm:pt modelId="{2BE260D6-E84C-46C6-B58D-2E90468664E0}" type="sibTrans" cxnId="{82F8D179-07C2-490C-B2B5-947756F1A7B8}">
      <dgm:prSet/>
      <dgm:spPr/>
      <dgm:t>
        <a:bodyPr/>
        <a:lstStyle/>
        <a:p>
          <a:endParaRPr lang="en-US">
            <a:latin typeface="Georgia" panose="02040502050405020303" pitchFamily="18" charset="0"/>
            <a:cs typeface="IRANSansFaNum Medium" panose="020B0506030804020204" pitchFamily="34" charset="-78"/>
          </a:endParaRPr>
        </a:p>
      </dgm:t>
    </dgm:pt>
    <dgm:pt modelId="{F63FAB00-A7AE-4EAD-AD50-1A5A8E648A36}">
      <dgm:prSet phldrT="[Text]"/>
      <dgm:spPr/>
      <dgm:t>
        <a:bodyPr/>
        <a:lstStyle/>
        <a:p>
          <a:r>
            <a:rPr lang="en-US" dirty="0">
              <a:latin typeface="Georgia" panose="02040502050405020303" pitchFamily="18" charset="0"/>
              <a:cs typeface="IRANSansFaNum Medium" panose="020B0506030804020204" pitchFamily="34" charset="-78"/>
            </a:rPr>
            <a:t>Technology</a:t>
          </a:r>
        </a:p>
      </dgm:t>
    </dgm:pt>
    <dgm:pt modelId="{4446F247-1832-44FF-865B-C41DB13A4BAC}" type="parTrans" cxnId="{943BF732-3340-4047-ADD4-EFBB8B2F3174}">
      <dgm:prSet/>
      <dgm:spPr/>
      <dgm:t>
        <a:bodyPr/>
        <a:lstStyle/>
        <a:p>
          <a:endParaRPr lang="en-US">
            <a:latin typeface="Georgia" panose="02040502050405020303" pitchFamily="18" charset="0"/>
            <a:cs typeface="IRANSansFaNum Medium" panose="020B0506030804020204" pitchFamily="34" charset="-78"/>
          </a:endParaRPr>
        </a:p>
      </dgm:t>
    </dgm:pt>
    <dgm:pt modelId="{162E8555-68A0-419D-BEC2-44BBEE030D92}" type="sibTrans" cxnId="{943BF732-3340-4047-ADD4-EFBB8B2F3174}">
      <dgm:prSet/>
      <dgm:spPr/>
      <dgm:t>
        <a:bodyPr/>
        <a:lstStyle/>
        <a:p>
          <a:endParaRPr lang="en-US">
            <a:latin typeface="Georgia" panose="02040502050405020303" pitchFamily="18" charset="0"/>
            <a:cs typeface="IRANSansFaNum Medium" panose="020B0506030804020204" pitchFamily="34" charset="-78"/>
          </a:endParaRPr>
        </a:p>
      </dgm:t>
    </dgm:pt>
    <dgm:pt modelId="{7C02B0FD-7818-43B7-9136-78BF62E39D5F}">
      <dgm:prSet phldrT="[Text]"/>
      <dgm:spPr/>
      <dgm:t>
        <a:bodyPr/>
        <a:lstStyle/>
        <a:p>
          <a:r>
            <a:rPr lang="en-US" dirty="0">
              <a:latin typeface="Georgia" panose="02040502050405020303" pitchFamily="18" charset="0"/>
              <a:cs typeface="IRANSansFaNum Medium" panose="020B0506030804020204" pitchFamily="34" charset="-78"/>
            </a:rPr>
            <a:t>Process</a:t>
          </a:r>
        </a:p>
      </dgm:t>
    </dgm:pt>
    <dgm:pt modelId="{EF459F21-3624-40EF-983F-7D936F32D004}" type="parTrans" cxnId="{444B6945-7A3B-46C2-879A-18AFF49BA3D0}">
      <dgm:prSet/>
      <dgm:spPr/>
      <dgm:t>
        <a:bodyPr/>
        <a:lstStyle/>
        <a:p>
          <a:endParaRPr lang="en-US">
            <a:latin typeface="Georgia" panose="02040502050405020303" pitchFamily="18" charset="0"/>
            <a:cs typeface="IRANSansFaNum Medium" panose="020B0506030804020204" pitchFamily="34" charset="-78"/>
          </a:endParaRPr>
        </a:p>
      </dgm:t>
    </dgm:pt>
    <dgm:pt modelId="{A21D4804-31B4-40BF-885D-EC739C44DBB8}" type="sibTrans" cxnId="{444B6945-7A3B-46C2-879A-18AFF49BA3D0}">
      <dgm:prSet/>
      <dgm:spPr/>
      <dgm:t>
        <a:bodyPr/>
        <a:lstStyle/>
        <a:p>
          <a:endParaRPr lang="en-US">
            <a:latin typeface="Georgia" panose="02040502050405020303" pitchFamily="18" charset="0"/>
            <a:cs typeface="IRANSansFaNum Medium" panose="020B0506030804020204" pitchFamily="34" charset="-78"/>
          </a:endParaRPr>
        </a:p>
      </dgm:t>
    </dgm:pt>
    <dgm:pt modelId="{52C8FC4D-C9F9-4B43-8C5B-88F47828A7A0}" type="pres">
      <dgm:prSet presAssocID="{0BBEF061-E430-4550-88DB-46084D441ACC}" presName="Name0" presStyleCnt="0">
        <dgm:presLayoutVars>
          <dgm:chMax val="1"/>
          <dgm:chPref val="1"/>
          <dgm:dir/>
          <dgm:animOne val="branch"/>
          <dgm:animLvl val="lvl"/>
        </dgm:presLayoutVars>
      </dgm:prSet>
      <dgm:spPr/>
    </dgm:pt>
    <dgm:pt modelId="{46D2DB11-6572-4DEF-B188-B238C652F0DF}" type="pres">
      <dgm:prSet presAssocID="{8CD8A0B5-6C9C-4975-8DCB-FB7C64A65F53}" presName="singleCycle" presStyleCnt="0"/>
      <dgm:spPr/>
    </dgm:pt>
    <dgm:pt modelId="{6B0B246C-E2DB-42D2-B565-77B5EE17ACE2}" type="pres">
      <dgm:prSet presAssocID="{8CD8A0B5-6C9C-4975-8DCB-FB7C64A65F53}" presName="singleCenter" presStyleLbl="node1" presStyleIdx="0" presStyleCnt="4">
        <dgm:presLayoutVars>
          <dgm:chMax val="7"/>
          <dgm:chPref val="7"/>
        </dgm:presLayoutVars>
      </dgm:prSet>
      <dgm:spPr/>
    </dgm:pt>
    <dgm:pt modelId="{758940DD-9A4D-4AD3-876E-1832BCD779AD}" type="pres">
      <dgm:prSet presAssocID="{167E265C-E04A-419C-9A6B-D18D0DED3EAB}" presName="Name56" presStyleLbl="parChTrans1D2" presStyleIdx="0" presStyleCnt="3"/>
      <dgm:spPr/>
    </dgm:pt>
    <dgm:pt modelId="{67E5CEB3-8E2E-4170-A667-C06108A3966B}" type="pres">
      <dgm:prSet presAssocID="{0B018B45-38F7-470A-BFB8-4736B8E0360D}" presName="text0" presStyleLbl="node1" presStyleIdx="1" presStyleCnt="4" custScaleX="150865" custRadScaleRad="100003" custRadScaleInc="671">
        <dgm:presLayoutVars>
          <dgm:bulletEnabled val="1"/>
        </dgm:presLayoutVars>
      </dgm:prSet>
      <dgm:spPr/>
    </dgm:pt>
    <dgm:pt modelId="{80A94824-6F5D-4262-9B0C-477A883EBD2E}" type="pres">
      <dgm:prSet presAssocID="{4446F247-1832-44FF-865B-C41DB13A4BAC}" presName="Name56" presStyleLbl="parChTrans1D2" presStyleIdx="1" presStyleCnt="3"/>
      <dgm:spPr/>
    </dgm:pt>
    <dgm:pt modelId="{589DC83A-D95F-46F3-8848-7D0A73F53629}" type="pres">
      <dgm:prSet presAssocID="{F63FAB00-A7AE-4EAD-AD50-1A5A8E648A36}" presName="text0" presStyleLbl="node1" presStyleIdx="2" presStyleCnt="4" custScaleX="153176">
        <dgm:presLayoutVars>
          <dgm:bulletEnabled val="1"/>
        </dgm:presLayoutVars>
      </dgm:prSet>
      <dgm:spPr/>
    </dgm:pt>
    <dgm:pt modelId="{1B5675AB-13E6-4586-99F8-B27F7CE6D70B}" type="pres">
      <dgm:prSet presAssocID="{EF459F21-3624-40EF-983F-7D936F32D004}" presName="Name56" presStyleLbl="parChTrans1D2" presStyleIdx="2" presStyleCnt="3"/>
      <dgm:spPr/>
    </dgm:pt>
    <dgm:pt modelId="{64F03D67-14B4-490F-B3B8-5C26F608B9B7}" type="pres">
      <dgm:prSet presAssocID="{7C02B0FD-7818-43B7-9136-78BF62E39D5F}" presName="text0" presStyleLbl="node1" presStyleIdx="3" presStyleCnt="4" custScaleX="149953">
        <dgm:presLayoutVars>
          <dgm:bulletEnabled val="1"/>
        </dgm:presLayoutVars>
      </dgm:prSet>
      <dgm:spPr/>
    </dgm:pt>
  </dgm:ptLst>
  <dgm:cxnLst>
    <dgm:cxn modelId="{943BF732-3340-4047-ADD4-EFBB8B2F3174}" srcId="{8CD8A0B5-6C9C-4975-8DCB-FB7C64A65F53}" destId="{F63FAB00-A7AE-4EAD-AD50-1A5A8E648A36}" srcOrd="1" destOrd="0" parTransId="{4446F247-1832-44FF-865B-C41DB13A4BAC}" sibTransId="{162E8555-68A0-419D-BEC2-44BBEE030D92}"/>
    <dgm:cxn modelId="{6F348E5E-4DA2-4A15-B499-9AAD66C4BCCD}" type="presOf" srcId="{167E265C-E04A-419C-9A6B-D18D0DED3EAB}" destId="{758940DD-9A4D-4AD3-876E-1832BCD779AD}" srcOrd="0" destOrd="0" presId="urn:microsoft.com/office/officeart/2008/layout/RadialCluster"/>
    <dgm:cxn modelId="{6C661D41-7209-4D63-8B64-3BF56ABD48E0}" type="presOf" srcId="{8CD8A0B5-6C9C-4975-8DCB-FB7C64A65F53}" destId="{6B0B246C-E2DB-42D2-B565-77B5EE17ACE2}" srcOrd="0" destOrd="0" presId="urn:microsoft.com/office/officeart/2008/layout/RadialCluster"/>
    <dgm:cxn modelId="{444B6945-7A3B-46C2-879A-18AFF49BA3D0}" srcId="{8CD8A0B5-6C9C-4975-8DCB-FB7C64A65F53}" destId="{7C02B0FD-7818-43B7-9136-78BF62E39D5F}" srcOrd="2" destOrd="0" parTransId="{EF459F21-3624-40EF-983F-7D936F32D004}" sibTransId="{A21D4804-31B4-40BF-885D-EC739C44DBB8}"/>
    <dgm:cxn modelId="{75F37747-3582-4703-A596-1EC5FB47C42B}" type="presOf" srcId="{EF459F21-3624-40EF-983F-7D936F32D004}" destId="{1B5675AB-13E6-4586-99F8-B27F7CE6D70B}" srcOrd="0" destOrd="0" presId="urn:microsoft.com/office/officeart/2008/layout/RadialCluster"/>
    <dgm:cxn modelId="{C43A704A-CE46-46B3-B6F9-7BB5E4DD345E}" type="presOf" srcId="{4446F247-1832-44FF-865B-C41DB13A4BAC}" destId="{80A94824-6F5D-4262-9B0C-477A883EBD2E}" srcOrd="0" destOrd="0" presId="urn:microsoft.com/office/officeart/2008/layout/RadialCluster"/>
    <dgm:cxn modelId="{2CFE024B-3463-455C-8C25-023301035C0E}" type="presOf" srcId="{0BBEF061-E430-4550-88DB-46084D441ACC}" destId="{52C8FC4D-C9F9-4B43-8C5B-88F47828A7A0}" srcOrd="0" destOrd="0" presId="urn:microsoft.com/office/officeart/2008/layout/RadialCluster"/>
    <dgm:cxn modelId="{82F8D179-07C2-490C-B2B5-947756F1A7B8}" srcId="{8CD8A0B5-6C9C-4975-8DCB-FB7C64A65F53}" destId="{0B018B45-38F7-470A-BFB8-4736B8E0360D}" srcOrd="0" destOrd="0" parTransId="{167E265C-E04A-419C-9A6B-D18D0DED3EAB}" sibTransId="{2BE260D6-E84C-46C6-B58D-2E90468664E0}"/>
    <dgm:cxn modelId="{BFA026A0-B31E-43C0-BDA8-29A64D7AB7F7}" type="presOf" srcId="{0B018B45-38F7-470A-BFB8-4736B8E0360D}" destId="{67E5CEB3-8E2E-4170-A667-C06108A3966B}" srcOrd="0" destOrd="0" presId="urn:microsoft.com/office/officeart/2008/layout/RadialCluster"/>
    <dgm:cxn modelId="{3BF6BEAA-44AF-4484-AA89-EE708D3520BA}" type="presOf" srcId="{F63FAB00-A7AE-4EAD-AD50-1A5A8E648A36}" destId="{589DC83A-D95F-46F3-8848-7D0A73F53629}" srcOrd="0" destOrd="0" presId="urn:microsoft.com/office/officeart/2008/layout/RadialCluster"/>
    <dgm:cxn modelId="{08111EB1-4B70-4B75-8272-1738012F36AB}" type="presOf" srcId="{7C02B0FD-7818-43B7-9136-78BF62E39D5F}" destId="{64F03D67-14B4-490F-B3B8-5C26F608B9B7}" srcOrd="0" destOrd="0" presId="urn:microsoft.com/office/officeart/2008/layout/RadialCluster"/>
    <dgm:cxn modelId="{48703CEE-B099-47E1-BFF9-012C50AA29C0}" srcId="{0BBEF061-E430-4550-88DB-46084D441ACC}" destId="{8CD8A0B5-6C9C-4975-8DCB-FB7C64A65F53}" srcOrd="0" destOrd="0" parTransId="{78D34D5F-002B-42CB-A26C-411CE65D0D48}" sibTransId="{36D1D294-2B79-40FA-B00C-9B09020A735E}"/>
    <dgm:cxn modelId="{74A6B926-3361-43E0-A8C6-DED431415B36}" type="presParOf" srcId="{52C8FC4D-C9F9-4B43-8C5B-88F47828A7A0}" destId="{46D2DB11-6572-4DEF-B188-B238C652F0DF}" srcOrd="0" destOrd="0" presId="urn:microsoft.com/office/officeart/2008/layout/RadialCluster"/>
    <dgm:cxn modelId="{BA2BEC71-E329-4DA5-8036-0C76B012EC8B}" type="presParOf" srcId="{46D2DB11-6572-4DEF-B188-B238C652F0DF}" destId="{6B0B246C-E2DB-42D2-B565-77B5EE17ACE2}" srcOrd="0" destOrd="0" presId="urn:microsoft.com/office/officeart/2008/layout/RadialCluster"/>
    <dgm:cxn modelId="{82BE8B35-3F19-45F7-865B-B9FF8EFB67E5}" type="presParOf" srcId="{46D2DB11-6572-4DEF-B188-B238C652F0DF}" destId="{758940DD-9A4D-4AD3-876E-1832BCD779AD}" srcOrd="1" destOrd="0" presId="urn:microsoft.com/office/officeart/2008/layout/RadialCluster"/>
    <dgm:cxn modelId="{8A06F324-9ACF-462E-8316-76E276F9F367}" type="presParOf" srcId="{46D2DB11-6572-4DEF-B188-B238C652F0DF}" destId="{67E5CEB3-8E2E-4170-A667-C06108A3966B}" srcOrd="2" destOrd="0" presId="urn:microsoft.com/office/officeart/2008/layout/RadialCluster"/>
    <dgm:cxn modelId="{1B792A68-CF53-4338-A9F4-19F5F6974B00}" type="presParOf" srcId="{46D2DB11-6572-4DEF-B188-B238C652F0DF}" destId="{80A94824-6F5D-4262-9B0C-477A883EBD2E}" srcOrd="3" destOrd="0" presId="urn:microsoft.com/office/officeart/2008/layout/RadialCluster"/>
    <dgm:cxn modelId="{4E19BC20-91EA-43EB-8657-45C20348087B}" type="presParOf" srcId="{46D2DB11-6572-4DEF-B188-B238C652F0DF}" destId="{589DC83A-D95F-46F3-8848-7D0A73F53629}" srcOrd="4" destOrd="0" presId="urn:microsoft.com/office/officeart/2008/layout/RadialCluster"/>
    <dgm:cxn modelId="{55840A4F-D112-4B3A-9B8D-4913FB637FE6}" type="presParOf" srcId="{46D2DB11-6572-4DEF-B188-B238C652F0DF}" destId="{1B5675AB-13E6-4586-99F8-B27F7CE6D70B}" srcOrd="5" destOrd="0" presId="urn:microsoft.com/office/officeart/2008/layout/RadialCluster"/>
    <dgm:cxn modelId="{EDAC8160-68A7-4ED9-8325-004E8E69A6B0}" type="presParOf" srcId="{46D2DB11-6572-4DEF-B188-B238C652F0DF}" destId="{64F03D67-14B4-490F-B3B8-5C26F608B9B7}"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0EA6506-A23F-4901-8474-187166020A5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F2FD820-F0D0-4592-AE4F-033BE65684AE}">
      <dgm:prSet phldrT="[Text]" custT="1"/>
      <dgm:spPr/>
      <dgm:t>
        <a:bodyPr/>
        <a:lstStyle/>
        <a:p>
          <a:r>
            <a:rPr lang="fa-IR" sz="2000" b="1" dirty="0">
              <a:latin typeface="IRANSansFaNum Medium" panose="020B0506030804020204" pitchFamily="34" charset="-78"/>
              <a:cs typeface="2  Baran" panose="00000400000000000000" pitchFamily="2" charset="-78"/>
            </a:rPr>
            <a:t>ایجاد یکپارچگی بین مدل‌های معماری سازمانی</a:t>
          </a:r>
          <a:endParaRPr lang="en-US" sz="2000" b="1" dirty="0">
            <a:latin typeface="IRANSansFaNum Medium" panose="020B0506030804020204" pitchFamily="34" charset="-78"/>
            <a:cs typeface="2  Baran" panose="00000400000000000000" pitchFamily="2" charset="-78"/>
          </a:endParaRPr>
        </a:p>
      </dgm:t>
    </dgm:pt>
    <dgm:pt modelId="{05E1DED8-E44D-4184-90B4-BF33E953110D}" type="parTrans" cxnId="{D7E6EED7-8A2D-4062-B6DC-4FED8ED1AEFB}">
      <dgm:prSet/>
      <dgm:spPr/>
      <dgm:t>
        <a:bodyPr/>
        <a:lstStyle/>
        <a:p>
          <a:endParaRPr lang="en-US" sz="3200" b="1">
            <a:latin typeface="IRANSansFaNum Medium" panose="020B0506030804020204" pitchFamily="34" charset="-78"/>
            <a:cs typeface="IRANSansFaNum Medium" panose="020B0506030804020204" pitchFamily="34" charset="-78"/>
          </a:endParaRPr>
        </a:p>
      </dgm:t>
    </dgm:pt>
    <dgm:pt modelId="{59068615-ED3F-4DEE-9677-35F78DC003D3}" type="sibTrans" cxnId="{D7E6EED7-8A2D-4062-B6DC-4FED8ED1AEFB}">
      <dgm:prSet/>
      <dgm:spPr/>
      <dgm:t>
        <a:bodyPr/>
        <a:lstStyle/>
        <a:p>
          <a:endParaRPr lang="en-US" sz="3200" b="1">
            <a:latin typeface="IRANSansFaNum Medium" panose="020B0506030804020204" pitchFamily="34" charset="-78"/>
            <a:cs typeface="IRANSansFaNum Medium" panose="020B0506030804020204" pitchFamily="34" charset="-78"/>
          </a:endParaRPr>
        </a:p>
      </dgm:t>
    </dgm:pt>
    <dgm:pt modelId="{E9069792-1F95-4291-A1C1-D06E9DEB525C}">
      <dgm:prSet phldrT="[Text]" custT="1"/>
      <dgm:spPr/>
      <dgm:t>
        <a:bodyPr/>
        <a:lstStyle/>
        <a:p>
          <a:r>
            <a:rPr lang="fa-IR" sz="2000" b="1" dirty="0">
              <a:latin typeface="IRANSansFaNum Medium" panose="020B0506030804020204" pitchFamily="34" charset="-78"/>
              <a:cs typeface="2  Baran" panose="00000400000000000000" pitchFamily="2" charset="-78"/>
            </a:rPr>
            <a:t>هماهنگ کردن پروژه‌ها/چرخه‌های معماری مختلف</a:t>
          </a:r>
          <a:endParaRPr lang="en-US" sz="2000" b="1" dirty="0">
            <a:latin typeface="IRANSansFaNum Medium" panose="020B0506030804020204" pitchFamily="34" charset="-78"/>
            <a:cs typeface="2  Baran" panose="00000400000000000000" pitchFamily="2" charset="-78"/>
          </a:endParaRPr>
        </a:p>
      </dgm:t>
    </dgm:pt>
    <dgm:pt modelId="{28815180-B411-4380-A1C9-2D2C64FB255B}" type="parTrans" cxnId="{D9A1C8AB-835F-420E-9BB5-C0EE39620C8E}">
      <dgm:prSet/>
      <dgm:spPr/>
      <dgm:t>
        <a:bodyPr/>
        <a:lstStyle/>
        <a:p>
          <a:endParaRPr lang="en-US" sz="3200" b="1">
            <a:latin typeface="IRANSansFaNum Medium" panose="020B0506030804020204" pitchFamily="34" charset="-78"/>
            <a:cs typeface="IRANSansFaNum Medium" panose="020B0506030804020204" pitchFamily="34" charset="-78"/>
          </a:endParaRPr>
        </a:p>
      </dgm:t>
    </dgm:pt>
    <dgm:pt modelId="{779EE474-492E-47F9-B12A-56317091F662}" type="sibTrans" cxnId="{D9A1C8AB-835F-420E-9BB5-C0EE39620C8E}">
      <dgm:prSet/>
      <dgm:spPr/>
      <dgm:t>
        <a:bodyPr/>
        <a:lstStyle/>
        <a:p>
          <a:endParaRPr lang="en-US" sz="3200" b="1">
            <a:latin typeface="IRANSansFaNum Medium" panose="020B0506030804020204" pitchFamily="34" charset="-78"/>
            <a:cs typeface="IRANSansFaNum Medium" panose="020B0506030804020204" pitchFamily="34" charset="-78"/>
          </a:endParaRPr>
        </a:p>
      </dgm:t>
    </dgm:pt>
    <dgm:pt modelId="{0A223D27-E610-4460-BB9D-6830A4E43C69}">
      <dgm:prSet phldrT="[Text]" custT="1"/>
      <dgm:spPr/>
      <dgm:t>
        <a:bodyPr/>
        <a:lstStyle/>
        <a:p>
          <a:r>
            <a:rPr lang="fa-IR" sz="2000" b="1" dirty="0">
              <a:latin typeface="IRANSansFaNum Medium" panose="020B0506030804020204" pitchFamily="34" charset="-78"/>
              <a:cs typeface="2  Baran" panose="00000400000000000000" pitchFamily="2" charset="-78"/>
            </a:rPr>
            <a:t>ایجاد امکان استفاده مجدد از مخزن معماری</a:t>
          </a:r>
        </a:p>
      </dgm:t>
    </dgm:pt>
    <dgm:pt modelId="{25378139-97E4-4C40-8754-435F2572A021}" type="parTrans" cxnId="{948C8516-BBB4-4E71-BA8F-7F2BEC59A03E}">
      <dgm:prSet/>
      <dgm:spPr/>
      <dgm:t>
        <a:bodyPr/>
        <a:lstStyle/>
        <a:p>
          <a:endParaRPr lang="en-US" sz="3200" b="1">
            <a:latin typeface="IRANSansFaNum Medium" panose="020B0506030804020204" pitchFamily="34" charset="-78"/>
            <a:cs typeface="IRANSansFaNum Medium" panose="020B0506030804020204" pitchFamily="34" charset="-78"/>
          </a:endParaRPr>
        </a:p>
      </dgm:t>
    </dgm:pt>
    <dgm:pt modelId="{B1336796-0A38-4142-A3A1-27FDFC02E7DE}" type="sibTrans" cxnId="{948C8516-BBB4-4E71-BA8F-7F2BEC59A03E}">
      <dgm:prSet/>
      <dgm:spPr/>
      <dgm:t>
        <a:bodyPr/>
        <a:lstStyle/>
        <a:p>
          <a:endParaRPr lang="en-US" sz="3200" b="1">
            <a:latin typeface="IRANSansFaNum Medium" panose="020B0506030804020204" pitchFamily="34" charset="-78"/>
            <a:cs typeface="IRANSansFaNum Medium" panose="020B0506030804020204" pitchFamily="34" charset="-78"/>
          </a:endParaRPr>
        </a:p>
      </dgm:t>
    </dgm:pt>
    <dgm:pt modelId="{8A853410-526D-46A8-B65C-07E63B5CC1CB}">
      <dgm:prSet phldrT="[Text]" custT="1"/>
      <dgm:spPr/>
      <dgm:t>
        <a:bodyPr/>
        <a:lstStyle/>
        <a:p>
          <a:r>
            <a:rPr lang="fa-IR" sz="2000" b="1" dirty="0">
              <a:latin typeface="IRANSansFaNum Medium" panose="020B0506030804020204" pitchFamily="34" charset="-78"/>
              <a:cs typeface="2  Baran" panose="00000400000000000000" pitchFamily="2" charset="-78"/>
            </a:rPr>
            <a:t>ارائه یک دید کل‌نگر از سازمان</a:t>
          </a:r>
        </a:p>
      </dgm:t>
    </dgm:pt>
    <dgm:pt modelId="{5CB327ED-EC35-4A20-B7E6-A16ECACC5722}" type="parTrans" cxnId="{80A3CD6E-BF94-4538-A3CA-F40FF88F2C26}">
      <dgm:prSet/>
      <dgm:spPr/>
      <dgm:t>
        <a:bodyPr/>
        <a:lstStyle/>
        <a:p>
          <a:endParaRPr lang="en-US" sz="1600">
            <a:latin typeface="IRANSansFaNum Medium" panose="020B0506030804020204" pitchFamily="34" charset="-78"/>
            <a:cs typeface="IRANSansFaNum Medium" panose="020B0506030804020204" pitchFamily="34" charset="-78"/>
          </a:endParaRPr>
        </a:p>
      </dgm:t>
    </dgm:pt>
    <dgm:pt modelId="{F441FA1E-F033-4BCA-A6A3-B0A7438DE203}" type="sibTrans" cxnId="{80A3CD6E-BF94-4538-A3CA-F40FF88F2C26}">
      <dgm:prSet/>
      <dgm:spPr/>
      <dgm:t>
        <a:bodyPr/>
        <a:lstStyle/>
        <a:p>
          <a:endParaRPr lang="en-US" sz="1600">
            <a:latin typeface="IRANSansFaNum Medium" panose="020B0506030804020204" pitchFamily="34" charset="-78"/>
            <a:cs typeface="IRANSansFaNum Medium" panose="020B0506030804020204" pitchFamily="34" charset="-78"/>
          </a:endParaRPr>
        </a:p>
      </dgm:t>
    </dgm:pt>
    <dgm:pt modelId="{DF529114-EDA5-4D8F-A3C7-31244E6233CD}">
      <dgm:prSet phldrT="[Text]" custT="1"/>
      <dgm:spPr/>
      <dgm:t>
        <a:bodyPr/>
        <a:lstStyle/>
        <a:p>
          <a:r>
            <a:rPr lang="fa-IR" sz="2000" b="1" dirty="0">
              <a:latin typeface="IRANSansFaNum Medium" panose="020B0506030804020204" pitchFamily="34" charset="-78"/>
              <a:cs typeface="2  Baran" panose="00000400000000000000" pitchFamily="2" charset="-78"/>
            </a:rPr>
            <a:t>تکمیل تدریجی مخزن معماری</a:t>
          </a:r>
          <a:endParaRPr lang="en-US" sz="2000" b="1" dirty="0">
            <a:latin typeface="IRANSansFaNum Medium" panose="020B0506030804020204" pitchFamily="34" charset="-78"/>
            <a:cs typeface="2  Baran" panose="00000400000000000000" pitchFamily="2" charset="-78"/>
          </a:endParaRPr>
        </a:p>
      </dgm:t>
    </dgm:pt>
    <dgm:pt modelId="{7EDF3A55-B60A-4923-9E65-FEC5F3808F8E}" type="parTrans" cxnId="{115D4DAB-AE22-4A11-B39B-4D2A9F5C26FD}">
      <dgm:prSet/>
      <dgm:spPr/>
      <dgm:t>
        <a:bodyPr/>
        <a:lstStyle/>
        <a:p>
          <a:endParaRPr lang="en-US" sz="1600">
            <a:latin typeface="IRANSansFaNum Medium" panose="020B0506030804020204" pitchFamily="34" charset="-78"/>
            <a:cs typeface="IRANSansFaNum Medium" panose="020B0506030804020204" pitchFamily="34" charset="-78"/>
          </a:endParaRPr>
        </a:p>
      </dgm:t>
    </dgm:pt>
    <dgm:pt modelId="{489D1161-92C9-4207-A2E7-5C626BF48F16}" type="sibTrans" cxnId="{115D4DAB-AE22-4A11-B39B-4D2A9F5C26FD}">
      <dgm:prSet/>
      <dgm:spPr/>
      <dgm:t>
        <a:bodyPr/>
        <a:lstStyle/>
        <a:p>
          <a:endParaRPr lang="en-US" sz="1600">
            <a:latin typeface="IRANSansFaNum Medium" panose="020B0506030804020204" pitchFamily="34" charset="-78"/>
            <a:cs typeface="IRANSansFaNum Medium" panose="020B0506030804020204" pitchFamily="34" charset="-78"/>
          </a:endParaRPr>
        </a:p>
      </dgm:t>
    </dgm:pt>
    <dgm:pt modelId="{DA40E6C0-14D4-45FE-B0F4-D5EDF0DF596B}" type="pres">
      <dgm:prSet presAssocID="{20EA6506-A23F-4901-8474-187166020A57}" presName="Name0" presStyleCnt="0">
        <dgm:presLayoutVars>
          <dgm:chMax val="7"/>
          <dgm:chPref val="7"/>
          <dgm:dir val="rev"/>
        </dgm:presLayoutVars>
      </dgm:prSet>
      <dgm:spPr/>
    </dgm:pt>
    <dgm:pt modelId="{E8FC993D-8DC7-4671-AD32-124DBEA8BE2C}" type="pres">
      <dgm:prSet presAssocID="{20EA6506-A23F-4901-8474-187166020A57}" presName="Name1" presStyleCnt="0"/>
      <dgm:spPr/>
    </dgm:pt>
    <dgm:pt modelId="{CCFAB3B2-E199-4A77-8D1A-28AE3DBF405C}" type="pres">
      <dgm:prSet presAssocID="{20EA6506-A23F-4901-8474-187166020A57}" presName="cycle" presStyleCnt="0"/>
      <dgm:spPr/>
    </dgm:pt>
    <dgm:pt modelId="{E6319683-61BB-4ABF-B592-8A4211B35C30}" type="pres">
      <dgm:prSet presAssocID="{20EA6506-A23F-4901-8474-187166020A57}" presName="srcNode" presStyleLbl="node1" presStyleIdx="0" presStyleCnt="5"/>
      <dgm:spPr/>
    </dgm:pt>
    <dgm:pt modelId="{4A172A79-BA06-4CC2-84E3-A1E91F9F20CD}" type="pres">
      <dgm:prSet presAssocID="{20EA6506-A23F-4901-8474-187166020A57}" presName="conn" presStyleLbl="parChTrans1D2" presStyleIdx="0" presStyleCnt="1"/>
      <dgm:spPr/>
    </dgm:pt>
    <dgm:pt modelId="{4903C602-2DD2-43C9-AC0D-DB30BD2EE8FA}" type="pres">
      <dgm:prSet presAssocID="{20EA6506-A23F-4901-8474-187166020A57}" presName="extraNode" presStyleLbl="node1" presStyleIdx="0" presStyleCnt="5"/>
      <dgm:spPr/>
    </dgm:pt>
    <dgm:pt modelId="{7E0240F0-AB6D-4482-A474-CB4C3BE58E5F}" type="pres">
      <dgm:prSet presAssocID="{20EA6506-A23F-4901-8474-187166020A57}" presName="dstNode" presStyleLbl="node1" presStyleIdx="0" presStyleCnt="5"/>
      <dgm:spPr/>
    </dgm:pt>
    <dgm:pt modelId="{6AC8B0EF-3068-4C3E-93E4-F17686E9E1A2}" type="pres">
      <dgm:prSet presAssocID="{BF2FD820-F0D0-4592-AE4F-033BE65684AE}" presName="text_1" presStyleLbl="node1" presStyleIdx="0" presStyleCnt="5">
        <dgm:presLayoutVars>
          <dgm:bulletEnabled val="1"/>
        </dgm:presLayoutVars>
      </dgm:prSet>
      <dgm:spPr/>
    </dgm:pt>
    <dgm:pt modelId="{7C61A29C-9821-4A5C-8F14-3061EAB62214}" type="pres">
      <dgm:prSet presAssocID="{BF2FD820-F0D0-4592-AE4F-033BE65684AE}" presName="accent_1" presStyleCnt="0"/>
      <dgm:spPr/>
    </dgm:pt>
    <dgm:pt modelId="{5632872A-ED20-4CF0-9680-C895541BFDAA}" type="pres">
      <dgm:prSet presAssocID="{BF2FD820-F0D0-4592-AE4F-033BE65684AE}" presName="accentRepeatNode" presStyleLbl="solidFgAcc1" presStyleIdx="0" presStyleCnt="5"/>
      <dgm:spPr/>
    </dgm:pt>
    <dgm:pt modelId="{4002E1BB-20FD-42A8-8803-0E701D655CB5}" type="pres">
      <dgm:prSet presAssocID="{E9069792-1F95-4291-A1C1-D06E9DEB525C}" presName="text_2" presStyleLbl="node1" presStyleIdx="1" presStyleCnt="5">
        <dgm:presLayoutVars>
          <dgm:bulletEnabled val="1"/>
        </dgm:presLayoutVars>
      </dgm:prSet>
      <dgm:spPr/>
    </dgm:pt>
    <dgm:pt modelId="{6B64B629-E64D-4459-86C9-0B2838337B2A}" type="pres">
      <dgm:prSet presAssocID="{E9069792-1F95-4291-A1C1-D06E9DEB525C}" presName="accent_2" presStyleCnt="0"/>
      <dgm:spPr/>
    </dgm:pt>
    <dgm:pt modelId="{A9923C5E-7BCC-44B2-8BDD-9351E2729711}" type="pres">
      <dgm:prSet presAssocID="{E9069792-1F95-4291-A1C1-D06E9DEB525C}" presName="accentRepeatNode" presStyleLbl="solidFgAcc1" presStyleIdx="1" presStyleCnt="5"/>
      <dgm:spPr/>
    </dgm:pt>
    <dgm:pt modelId="{9B6B4EB5-8E79-4ADE-ADA8-0CA038CFEDDA}" type="pres">
      <dgm:prSet presAssocID="{DF529114-EDA5-4D8F-A3C7-31244E6233CD}" presName="text_3" presStyleLbl="node1" presStyleIdx="2" presStyleCnt="5">
        <dgm:presLayoutVars>
          <dgm:bulletEnabled val="1"/>
        </dgm:presLayoutVars>
      </dgm:prSet>
      <dgm:spPr/>
    </dgm:pt>
    <dgm:pt modelId="{0741F0A1-46CC-4BF4-B92D-68DCFBFDD52C}" type="pres">
      <dgm:prSet presAssocID="{DF529114-EDA5-4D8F-A3C7-31244E6233CD}" presName="accent_3" presStyleCnt="0"/>
      <dgm:spPr/>
    </dgm:pt>
    <dgm:pt modelId="{8E7D9A3F-10E0-4E8D-BC1C-3F422D87D03A}" type="pres">
      <dgm:prSet presAssocID="{DF529114-EDA5-4D8F-A3C7-31244E6233CD}" presName="accentRepeatNode" presStyleLbl="solidFgAcc1" presStyleIdx="2" presStyleCnt="5"/>
      <dgm:spPr/>
    </dgm:pt>
    <dgm:pt modelId="{C4F7DB2D-4968-45E9-86F7-5DB960B7F26A}" type="pres">
      <dgm:prSet presAssocID="{0A223D27-E610-4460-BB9D-6830A4E43C69}" presName="text_4" presStyleLbl="node1" presStyleIdx="3" presStyleCnt="5">
        <dgm:presLayoutVars>
          <dgm:bulletEnabled val="1"/>
        </dgm:presLayoutVars>
      </dgm:prSet>
      <dgm:spPr/>
    </dgm:pt>
    <dgm:pt modelId="{CA54C59C-930F-490B-B998-44CCAA99FF0D}" type="pres">
      <dgm:prSet presAssocID="{0A223D27-E610-4460-BB9D-6830A4E43C69}" presName="accent_4" presStyleCnt="0"/>
      <dgm:spPr/>
    </dgm:pt>
    <dgm:pt modelId="{B7E9E279-1487-4C48-A48F-DCEB5EA27A06}" type="pres">
      <dgm:prSet presAssocID="{0A223D27-E610-4460-BB9D-6830A4E43C69}" presName="accentRepeatNode" presStyleLbl="solidFgAcc1" presStyleIdx="3" presStyleCnt="5"/>
      <dgm:spPr/>
    </dgm:pt>
    <dgm:pt modelId="{E28D96C6-1050-486D-B062-A5B33BDB3B5F}" type="pres">
      <dgm:prSet presAssocID="{8A853410-526D-46A8-B65C-07E63B5CC1CB}" presName="text_5" presStyleLbl="node1" presStyleIdx="4" presStyleCnt="5">
        <dgm:presLayoutVars>
          <dgm:bulletEnabled val="1"/>
        </dgm:presLayoutVars>
      </dgm:prSet>
      <dgm:spPr/>
    </dgm:pt>
    <dgm:pt modelId="{E07186F9-AA56-4AE4-BA57-343336AA8815}" type="pres">
      <dgm:prSet presAssocID="{8A853410-526D-46A8-B65C-07E63B5CC1CB}" presName="accent_5" presStyleCnt="0"/>
      <dgm:spPr/>
    </dgm:pt>
    <dgm:pt modelId="{FA5D2183-F191-4F6C-A5A6-91199E9837EF}" type="pres">
      <dgm:prSet presAssocID="{8A853410-526D-46A8-B65C-07E63B5CC1CB}" presName="accentRepeatNode" presStyleLbl="solidFgAcc1" presStyleIdx="4" presStyleCnt="5"/>
      <dgm:spPr/>
    </dgm:pt>
  </dgm:ptLst>
  <dgm:cxnLst>
    <dgm:cxn modelId="{FB947404-3259-4541-8999-6527AA19E3A9}" type="presOf" srcId="{8A853410-526D-46A8-B65C-07E63B5CC1CB}" destId="{E28D96C6-1050-486D-B062-A5B33BDB3B5F}" srcOrd="0" destOrd="0" presId="urn:microsoft.com/office/officeart/2008/layout/VerticalCurvedList"/>
    <dgm:cxn modelId="{948C8516-BBB4-4E71-BA8F-7F2BEC59A03E}" srcId="{20EA6506-A23F-4901-8474-187166020A57}" destId="{0A223D27-E610-4460-BB9D-6830A4E43C69}" srcOrd="3" destOrd="0" parTransId="{25378139-97E4-4C40-8754-435F2572A021}" sibTransId="{B1336796-0A38-4142-A3A1-27FDFC02E7DE}"/>
    <dgm:cxn modelId="{C79FC71A-39C9-4247-AE2F-C854418F9728}" type="presOf" srcId="{0A223D27-E610-4460-BB9D-6830A4E43C69}" destId="{C4F7DB2D-4968-45E9-86F7-5DB960B7F26A}" srcOrd="0" destOrd="0" presId="urn:microsoft.com/office/officeart/2008/layout/VerticalCurvedList"/>
    <dgm:cxn modelId="{80A3CD6E-BF94-4538-A3CA-F40FF88F2C26}" srcId="{20EA6506-A23F-4901-8474-187166020A57}" destId="{8A853410-526D-46A8-B65C-07E63B5CC1CB}" srcOrd="4" destOrd="0" parTransId="{5CB327ED-EC35-4A20-B7E6-A16ECACC5722}" sibTransId="{F441FA1E-F033-4BCA-A6A3-B0A7438DE203}"/>
    <dgm:cxn modelId="{87A6F76F-F98F-4362-AD70-FB840B1E6659}" type="presOf" srcId="{20EA6506-A23F-4901-8474-187166020A57}" destId="{DA40E6C0-14D4-45FE-B0F4-D5EDF0DF596B}" srcOrd="0" destOrd="0" presId="urn:microsoft.com/office/officeart/2008/layout/VerticalCurvedList"/>
    <dgm:cxn modelId="{A4B82F72-AF90-46FE-8A76-1DE11C8588B9}" type="presOf" srcId="{DF529114-EDA5-4D8F-A3C7-31244E6233CD}" destId="{9B6B4EB5-8E79-4ADE-ADA8-0CA038CFEDDA}" srcOrd="0" destOrd="0" presId="urn:microsoft.com/office/officeart/2008/layout/VerticalCurvedList"/>
    <dgm:cxn modelId="{82846F87-1C83-41A0-944D-54B4A66398DF}" type="presOf" srcId="{BF2FD820-F0D0-4592-AE4F-033BE65684AE}" destId="{6AC8B0EF-3068-4C3E-93E4-F17686E9E1A2}" srcOrd="0" destOrd="0" presId="urn:microsoft.com/office/officeart/2008/layout/VerticalCurvedList"/>
    <dgm:cxn modelId="{AE39498C-C357-455D-A4C7-CD08AAF419C1}" type="presOf" srcId="{59068615-ED3F-4DEE-9677-35F78DC003D3}" destId="{4A172A79-BA06-4CC2-84E3-A1E91F9F20CD}" srcOrd="0" destOrd="0" presId="urn:microsoft.com/office/officeart/2008/layout/VerticalCurvedList"/>
    <dgm:cxn modelId="{115D4DAB-AE22-4A11-B39B-4D2A9F5C26FD}" srcId="{20EA6506-A23F-4901-8474-187166020A57}" destId="{DF529114-EDA5-4D8F-A3C7-31244E6233CD}" srcOrd="2" destOrd="0" parTransId="{7EDF3A55-B60A-4923-9E65-FEC5F3808F8E}" sibTransId="{489D1161-92C9-4207-A2E7-5C626BF48F16}"/>
    <dgm:cxn modelId="{D9A1C8AB-835F-420E-9BB5-C0EE39620C8E}" srcId="{20EA6506-A23F-4901-8474-187166020A57}" destId="{E9069792-1F95-4291-A1C1-D06E9DEB525C}" srcOrd="1" destOrd="0" parTransId="{28815180-B411-4380-A1C9-2D2C64FB255B}" sibTransId="{779EE474-492E-47F9-B12A-56317091F662}"/>
    <dgm:cxn modelId="{D7E6EED7-8A2D-4062-B6DC-4FED8ED1AEFB}" srcId="{20EA6506-A23F-4901-8474-187166020A57}" destId="{BF2FD820-F0D0-4592-AE4F-033BE65684AE}" srcOrd="0" destOrd="0" parTransId="{05E1DED8-E44D-4184-90B4-BF33E953110D}" sibTransId="{59068615-ED3F-4DEE-9677-35F78DC003D3}"/>
    <dgm:cxn modelId="{30D054EE-D36D-4152-9BE1-654095C1002C}" type="presOf" srcId="{E9069792-1F95-4291-A1C1-D06E9DEB525C}" destId="{4002E1BB-20FD-42A8-8803-0E701D655CB5}" srcOrd="0" destOrd="0" presId="urn:microsoft.com/office/officeart/2008/layout/VerticalCurvedList"/>
    <dgm:cxn modelId="{1717701A-D049-4BA8-A6A7-9A8CACF7BA9A}" type="presParOf" srcId="{DA40E6C0-14D4-45FE-B0F4-D5EDF0DF596B}" destId="{E8FC993D-8DC7-4671-AD32-124DBEA8BE2C}" srcOrd="0" destOrd="0" presId="urn:microsoft.com/office/officeart/2008/layout/VerticalCurvedList"/>
    <dgm:cxn modelId="{8349AD9A-529A-4095-9D45-18231BE95582}" type="presParOf" srcId="{E8FC993D-8DC7-4671-AD32-124DBEA8BE2C}" destId="{CCFAB3B2-E199-4A77-8D1A-28AE3DBF405C}" srcOrd="0" destOrd="0" presId="urn:microsoft.com/office/officeart/2008/layout/VerticalCurvedList"/>
    <dgm:cxn modelId="{E6E74A29-70C8-4A1F-90DD-5AA7F01DBDD6}" type="presParOf" srcId="{CCFAB3B2-E199-4A77-8D1A-28AE3DBF405C}" destId="{E6319683-61BB-4ABF-B592-8A4211B35C30}" srcOrd="0" destOrd="0" presId="urn:microsoft.com/office/officeart/2008/layout/VerticalCurvedList"/>
    <dgm:cxn modelId="{32814399-CD6E-43DF-B24C-31A982A6E637}" type="presParOf" srcId="{CCFAB3B2-E199-4A77-8D1A-28AE3DBF405C}" destId="{4A172A79-BA06-4CC2-84E3-A1E91F9F20CD}" srcOrd="1" destOrd="0" presId="urn:microsoft.com/office/officeart/2008/layout/VerticalCurvedList"/>
    <dgm:cxn modelId="{4CA63549-809B-4F5B-A442-CA5A21BA2403}" type="presParOf" srcId="{CCFAB3B2-E199-4A77-8D1A-28AE3DBF405C}" destId="{4903C602-2DD2-43C9-AC0D-DB30BD2EE8FA}" srcOrd="2" destOrd="0" presId="urn:microsoft.com/office/officeart/2008/layout/VerticalCurvedList"/>
    <dgm:cxn modelId="{F10839BC-C52B-419F-96A4-56CB3C52074C}" type="presParOf" srcId="{CCFAB3B2-E199-4A77-8D1A-28AE3DBF405C}" destId="{7E0240F0-AB6D-4482-A474-CB4C3BE58E5F}" srcOrd="3" destOrd="0" presId="urn:microsoft.com/office/officeart/2008/layout/VerticalCurvedList"/>
    <dgm:cxn modelId="{81511D32-CCDD-4432-91EB-B7B6721B1E2F}" type="presParOf" srcId="{E8FC993D-8DC7-4671-AD32-124DBEA8BE2C}" destId="{6AC8B0EF-3068-4C3E-93E4-F17686E9E1A2}" srcOrd="1" destOrd="0" presId="urn:microsoft.com/office/officeart/2008/layout/VerticalCurvedList"/>
    <dgm:cxn modelId="{481A46C4-44B9-4AAA-B8C3-766FF1514CF4}" type="presParOf" srcId="{E8FC993D-8DC7-4671-AD32-124DBEA8BE2C}" destId="{7C61A29C-9821-4A5C-8F14-3061EAB62214}" srcOrd="2" destOrd="0" presId="urn:microsoft.com/office/officeart/2008/layout/VerticalCurvedList"/>
    <dgm:cxn modelId="{50E8A207-78D0-4F58-98E1-A898488E70E8}" type="presParOf" srcId="{7C61A29C-9821-4A5C-8F14-3061EAB62214}" destId="{5632872A-ED20-4CF0-9680-C895541BFDAA}" srcOrd="0" destOrd="0" presId="urn:microsoft.com/office/officeart/2008/layout/VerticalCurvedList"/>
    <dgm:cxn modelId="{BB07C86F-26F6-4101-8215-E96BF39B33DB}" type="presParOf" srcId="{E8FC993D-8DC7-4671-AD32-124DBEA8BE2C}" destId="{4002E1BB-20FD-42A8-8803-0E701D655CB5}" srcOrd="3" destOrd="0" presId="urn:microsoft.com/office/officeart/2008/layout/VerticalCurvedList"/>
    <dgm:cxn modelId="{748F8E81-013F-4192-A4CF-E1C147D8BB2E}" type="presParOf" srcId="{E8FC993D-8DC7-4671-AD32-124DBEA8BE2C}" destId="{6B64B629-E64D-4459-86C9-0B2838337B2A}" srcOrd="4" destOrd="0" presId="urn:microsoft.com/office/officeart/2008/layout/VerticalCurvedList"/>
    <dgm:cxn modelId="{9575CC8E-16DD-4447-825B-22363D402502}" type="presParOf" srcId="{6B64B629-E64D-4459-86C9-0B2838337B2A}" destId="{A9923C5E-7BCC-44B2-8BDD-9351E2729711}" srcOrd="0" destOrd="0" presId="urn:microsoft.com/office/officeart/2008/layout/VerticalCurvedList"/>
    <dgm:cxn modelId="{4BEF6D84-99E6-4822-B7B2-0C2A2514D681}" type="presParOf" srcId="{E8FC993D-8DC7-4671-AD32-124DBEA8BE2C}" destId="{9B6B4EB5-8E79-4ADE-ADA8-0CA038CFEDDA}" srcOrd="5" destOrd="0" presId="urn:microsoft.com/office/officeart/2008/layout/VerticalCurvedList"/>
    <dgm:cxn modelId="{102801FF-F7B4-44D5-9E97-3613D72228A1}" type="presParOf" srcId="{E8FC993D-8DC7-4671-AD32-124DBEA8BE2C}" destId="{0741F0A1-46CC-4BF4-B92D-68DCFBFDD52C}" srcOrd="6" destOrd="0" presId="urn:microsoft.com/office/officeart/2008/layout/VerticalCurvedList"/>
    <dgm:cxn modelId="{CECD611F-20A4-4FB4-96C3-B6773CF4AAB0}" type="presParOf" srcId="{0741F0A1-46CC-4BF4-B92D-68DCFBFDD52C}" destId="{8E7D9A3F-10E0-4E8D-BC1C-3F422D87D03A}" srcOrd="0" destOrd="0" presId="urn:microsoft.com/office/officeart/2008/layout/VerticalCurvedList"/>
    <dgm:cxn modelId="{8004FF12-38C9-4299-966F-915F1768B074}" type="presParOf" srcId="{E8FC993D-8DC7-4671-AD32-124DBEA8BE2C}" destId="{C4F7DB2D-4968-45E9-86F7-5DB960B7F26A}" srcOrd="7" destOrd="0" presId="urn:microsoft.com/office/officeart/2008/layout/VerticalCurvedList"/>
    <dgm:cxn modelId="{919A3FAF-420B-4C89-92BB-6802E85ED7B3}" type="presParOf" srcId="{E8FC993D-8DC7-4671-AD32-124DBEA8BE2C}" destId="{CA54C59C-930F-490B-B998-44CCAA99FF0D}" srcOrd="8" destOrd="0" presId="urn:microsoft.com/office/officeart/2008/layout/VerticalCurvedList"/>
    <dgm:cxn modelId="{D2EB0775-0000-484B-A3BE-54E58CBA7701}" type="presParOf" srcId="{CA54C59C-930F-490B-B998-44CCAA99FF0D}" destId="{B7E9E279-1487-4C48-A48F-DCEB5EA27A06}" srcOrd="0" destOrd="0" presId="urn:microsoft.com/office/officeart/2008/layout/VerticalCurvedList"/>
    <dgm:cxn modelId="{2A674029-546C-4C83-87D8-526B4B258794}" type="presParOf" srcId="{E8FC993D-8DC7-4671-AD32-124DBEA8BE2C}" destId="{E28D96C6-1050-486D-B062-A5B33BDB3B5F}" srcOrd="9" destOrd="0" presId="urn:microsoft.com/office/officeart/2008/layout/VerticalCurvedList"/>
    <dgm:cxn modelId="{375A233A-653C-4E49-B9C7-45706EBBAE80}" type="presParOf" srcId="{E8FC993D-8DC7-4671-AD32-124DBEA8BE2C}" destId="{E07186F9-AA56-4AE4-BA57-343336AA8815}" srcOrd="10" destOrd="0" presId="urn:microsoft.com/office/officeart/2008/layout/VerticalCurvedList"/>
    <dgm:cxn modelId="{F437E8F6-F909-47D7-8168-742AA2DFBE68}" type="presParOf" srcId="{E07186F9-AA56-4AE4-BA57-343336AA8815}" destId="{FA5D2183-F191-4F6C-A5A6-91199E9837E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0EA6506-A23F-4901-8474-187166020A5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F2FD820-F0D0-4592-AE4F-033BE65684AE}">
      <dgm:prSet phldrT="[Text]" custT="1"/>
      <dgm:spPr/>
      <dgm:t>
        <a:bodyPr/>
        <a:lstStyle/>
        <a:p>
          <a:r>
            <a:rPr lang="fa-IR" sz="2000" b="1" dirty="0">
              <a:latin typeface="IRANSansFaNum Medium" panose="020B0506030804020204" pitchFamily="34" charset="-78"/>
              <a:cs typeface="2  Baran" panose="00000400000000000000" pitchFamily="2" charset="-78"/>
            </a:rPr>
            <a:t>حصول اطمینان از اجرایی شدن طرح‌های معماری</a:t>
          </a:r>
          <a:endParaRPr lang="en-US" sz="2000" b="1" dirty="0">
            <a:latin typeface="IRANSansFaNum Medium" panose="020B0506030804020204" pitchFamily="34" charset="-78"/>
            <a:cs typeface="2  Baran" panose="00000400000000000000" pitchFamily="2" charset="-78"/>
          </a:endParaRPr>
        </a:p>
      </dgm:t>
    </dgm:pt>
    <dgm:pt modelId="{05E1DED8-E44D-4184-90B4-BF33E953110D}" type="parTrans" cxnId="{D7E6EED7-8A2D-4062-B6DC-4FED8ED1AEFB}">
      <dgm:prSet/>
      <dgm:spPr/>
      <dgm:t>
        <a:bodyPr/>
        <a:lstStyle/>
        <a:p>
          <a:endParaRPr lang="en-US" sz="3200" b="1">
            <a:latin typeface="IRANSansFaNum Medium" panose="020B0506030804020204" pitchFamily="34" charset="-78"/>
            <a:cs typeface="IRANSansFaNum Medium" panose="020B0506030804020204" pitchFamily="34" charset="-78"/>
          </a:endParaRPr>
        </a:p>
      </dgm:t>
    </dgm:pt>
    <dgm:pt modelId="{59068615-ED3F-4DEE-9677-35F78DC003D3}" type="sibTrans" cxnId="{D7E6EED7-8A2D-4062-B6DC-4FED8ED1AEFB}">
      <dgm:prSet/>
      <dgm:spPr/>
      <dgm:t>
        <a:bodyPr/>
        <a:lstStyle/>
        <a:p>
          <a:endParaRPr lang="en-US" sz="3200" b="1">
            <a:latin typeface="IRANSansFaNum Medium" panose="020B0506030804020204" pitchFamily="34" charset="-78"/>
            <a:cs typeface="IRANSansFaNum Medium" panose="020B0506030804020204" pitchFamily="34" charset="-78"/>
          </a:endParaRPr>
        </a:p>
      </dgm:t>
    </dgm:pt>
    <dgm:pt modelId="{E9069792-1F95-4291-A1C1-D06E9DEB525C}">
      <dgm:prSet phldrT="[Text]" custT="1"/>
      <dgm:spPr/>
      <dgm:t>
        <a:bodyPr/>
        <a:lstStyle/>
        <a:p>
          <a:r>
            <a:rPr lang="fa-IR" sz="2000" b="1" dirty="0">
              <a:latin typeface="IRANSansFaNum Medium" panose="020B0506030804020204" pitchFamily="34" charset="-78"/>
              <a:cs typeface="2  Baran" panose="00000400000000000000" pitchFamily="2" charset="-78"/>
            </a:rPr>
            <a:t>همراستا کردن اقدامات توسعه‌ای با استراتژی‌ها</a:t>
          </a:r>
          <a:endParaRPr lang="en-US" sz="2000" b="1" dirty="0">
            <a:latin typeface="IRANSansFaNum Medium" panose="020B0506030804020204" pitchFamily="34" charset="-78"/>
            <a:cs typeface="2  Baran" panose="00000400000000000000" pitchFamily="2" charset="-78"/>
          </a:endParaRPr>
        </a:p>
      </dgm:t>
    </dgm:pt>
    <dgm:pt modelId="{28815180-B411-4380-A1C9-2D2C64FB255B}" type="parTrans" cxnId="{D9A1C8AB-835F-420E-9BB5-C0EE39620C8E}">
      <dgm:prSet/>
      <dgm:spPr/>
      <dgm:t>
        <a:bodyPr/>
        <a:lstStyle/>
        <a:p>
          <a:endParaRPr lang="en-US" sz="3200" b="1">
            <a:latin typeface="IRANSansFaNum Medium" panose="020B0506030804020204" pitchFamily="34" charset="-78"/>
            <a:cs typeface="IRANSansFaNum Medium" panose="020B0506030804020204" pitchFamily="34" charset="-78"/>
          </a:endParaRPr>
        </a:p>
      </dgm:t>
    </dgm:pt>
    <dgm:pt modelId="{779EE474-492E-47F9-B12A-56317091F662}" type="sibTrans" cxnId="{D9A1C8AB-835F-420E-9BB5-C0EE39620C8E}">
      <dgm:prSet/>
      <dgm:spPr/>
      <dgm:t>
        <a:bodyPr/>
        <a:lstStyle/>
        <a:p>
          <a:endParaRPr lang="en-US" sz="3200" b="1">
            <a:latin typeface="IRANSansFaNum Medium" panose="020B0506030804020204" pitchFamily="34" charset="-78"/>
            <a:cs typeface="IRANSansFaNum Medium" panose="020B0506030804020204" pitchFamily="34" charset="-78"/>
          </a:endParaRPr>
        </a:p>
      </dgm:t>
    </dgm:pt>
    <dgm:pt modelId="{0A223D27-E610-4460-BB9D-6830A4E43C69}">
      <dgm:prSet phldrT="[Text]" custT="1"/>
      <dgm:spPr/>
      <dgm:t>
        <a:bodyPr/>
        <a:lstStyle/>
        <a:p>
          <a:r>
            <a:rPr lang="fa-IR" sz="2000" b="1" dirty="0">
              <a:latin typeface="IRANSansFaNum Medium" panose="020B0506030804020204" pitchFamily="34" charset="-78"/>
              <a:cs typeface="2  Baran" panose="00000400000000000000" pitchFamily="2" charset="-78"/>
            </a:rPr>
            <a:t>یکپارچگی بین پروژه‌های معماری و سایر پروژه‌ها</a:t>
          </a:r>
        </a:p>
      </dgm:t>
    </dgm:pt>
    <dgm:pt modelId="{25378139-97E4-4C40-8754-435F2572A021}" type="parTrans" cxnId="{948C8516-BBB4-4E71-BA8F-7F2BEC59A03E}">
      <dgm:prSet/>
      <dgm:spPr/>
      <dgm:t>
        <a:bodyPr/>
        <a:lstStyle/>
        <a:p>
          <a:endParaRPr lang="en-US" sz="3200" b="1">
            <a:latin typeface="IRANSansFaNum Medium" panose="020B0506030804020204" pitchFamily="34" charset="-78"/>
            <a:cs typeface="IRANSansFaNum Medium" panose="020B0506030804020204" pitchFamily="34" charset="-78"/>
          </a:endParaRPr>
        </a:p>
      </dgm:t>
    </dgm:pt>
    <dgm:pt modelId="{B1336796-0A38-4142-A3A1-27FDFC02E7DE}" type="sibTrans" cxnId="{948C8516-BBB4-4E71-BA8F-7F2BEC59A03E}">
      <dgm:prSet/>
      <dgm:spPr/>
      <dgm:t>
        <a:bodyPr/>
        <a:lstStyle/>
        <a:p>
          <a:endParaRPr lang="en-US" sz="3200" b="1">
            <a:latin typeface="IRANSansFaNum Medium" panose="020B0506030804020204" pitchFamily="34" charset="-78"/>
            <a:cs typeface="IRANSansFaNum Medium" panose="020B0506030804020204" pitchFamily="34" charset="-78"/>
          </a:endParaRPr>
        </a:p>
      </dgm:t>
    </dgm:pt>
    <dgm:pt modelId="{DF529114-EDA5-4D8F-A3C7-31244E6233CD}">
      <dgm:prSet phldrT="[Text]" custT="1"/>
      <dgm:spPr/>
      <dgm:t>
        <a:bodyPr/>
        <a:lstStyle/>
        <a:p>
          <a:r>
            <a:rPr lang="fa-IR" sz="2000" b="1" dirty="0">
              <a:latin typeface="IRANSansFaNum Medium" panose="020B0506030804020204" pitchFamily="34" charset="-78"/>
              <a:cs typeface="2  Baran" panose="00000400000000000000" pitchFamily="2" charset="-78"/>
            </a:rPr>
            <a:t>به‌روزنگهداشتن محتوای مخزن معماری سازمانی</a:t>
          </a:r>
          <a:endParaRPr lang="en-US" sz="2000" b="1" dirty="0">
            <a:latin typeface="IRANSansFaNum Medium" panose="020B0506030804020204" pitchFamily="34" charset="-78"/>
            <a:cs typeface="2  Baran" panose="00000400000000000000" pitchFamily="2" charset="-78"/>
          </a:endParaRPr>
        </a:p>
      </dgm:t>
    </dgm:pt>
    <dgm:pt modelId="{7EDF3A55-B60A-4923-9E65-FEC5F3808F8E}" type="parTrans" cxnId="{115D4DAB-AE22-4A11-B39B-4D2A9F5C26FD}">
      <dgm:prSet/>
      <dgm:spPr/>
      <dgm:t>
        <a:bodyPr/>
        <a:lstStyle/>
        <a:p>
          <a:endParaRPr lang="en-US" sz="1600">
            <a:latin typeface="IRANSansFaNum Medium" panose="020B0506030804020204" pitchFamily="34" charset="-78"/>
            <a:cs typeface="IRANSansFaNum Medium" panose="020B0506030804020204" pitchFamily="34" charset="-78"/>
          </a:endParaRPr>
        </a:p>
      </dgm:t>
    </dgm:pt>
    <dgm:pt modelId="{489D1161-92C9-4207-A2E7-5C626BF48F16}" type="sibTrans" cxnId="{115D4DAB-AE22-4A11-B39B-4D2A9F5C26FD}">
      <dgm:prSet/>
      <dgm:spPr/>
      <dgm:t>
        <a:bodyPr/>
        <a:lstStyle/>
        <a:p>
          <a:endParaRPr lang="en-US" sz="1600">
            <a:latin typeface="IRANSansFaNum Medium" panose="020B0506030804020204" pitchFamily="34" charset="-78"/>
            <a:cs typeface="IRANSansFaNum Medium" panose="020B0506030804020204" pitchFamily="34" charset="-78"/>
          </a:endParaRPr>
        </a:p>
      </dgm:t>
    </dgm:pt>
    <dgm:pt modelId="{DA40E6C0-14D4-45FE-B0F4-D5EDF0DF596B}" type="pres">
      <dgm:prSet presAssocID="{20EA6506-A23F-4901-8474-187166020A57}" presName="Name0" presStyleCnt="0">
        <dgm:presLayoutVars>
          <dgm:chMax val="7"/>
          <dgm:chPref val="7"/>
          <dgm:dir val="rev"/>
        </dgm:presLayoutVars>
      </dgm:prSet>
      <dgm:spPr/>
    </dgm:pt>
    <dgm:pt modelId="{E8FC993D-8DC7-4671-AD32-124DBEA8BE2C}" type="pres">
      <dgm:prSet presAssocID="{20EA6506-A23F-4901-8474-187166020A57}" presName="Name1" presStyleCnt="0"/>
      <dgm:spPr/>
    </dgm:pt>
    <dgm:pt modelId="{CCFAB3B2-E199-4A77-8D1A-28AE3DBF405C}" type="pres">
      <dgm:prSet presAssocID="{20EA6506-A23F-4901-8474-187166020A57}" presName="cycle" presStyleCnt="0"/>
      <dgm:spPr/>
    </dgm:pt>
    <dgm:pt modelId="{E6319683-61BB-4ABF-B592-8A4211B35C30}" type="pres">
      <dgm:prSet presAssocID="{20EA6506-A23F-4901-8474-187166020A57}" presName="srcNode" presStyleLbl="node1" presStyleIdx="0" presStyleCnt="4"/>
      <dgm:spPr/>
    </dgm:pt>
    <dgm:pt modelId="{4A172A79-BA06-4CC2-84E3-A1E91F9F20CD}" type="pres">
      <dgm:prSet presAssocID="{20EA6506-A23F-4901-8474-187166020A57}" presName="conn" presStyleLbl="parChTrans1D2" presStyleIdx="0" presStyleCnt="1"/>
      <dgm:spPr/>
    </dgm:pt>
    <dgm:pt modelId="{4903C602-2DD2-43C9-AC0D-DB30BD2EE8FA}" type="pres">
      <dgm:prSet presAssocID="{20EA6506-A23F-4901-8474-187166020A57}" presName="extraNode" presStyleLbl="node1" presStyleIdx="0" presStyleCnt="4"/>
      <dgm:spPr/>
    </dgm:pt>
    <dgm:pt modelId="{7E0240F0-AB6D-4482-A474-CB4C3BE58E5F}" type="pres">
      <dgm:prSet presAssocID="{20EA6506-A23F-4901-8474-187166020A57}" presName="dstNode" presStyleLbl="node1" presStyleIdx="0" presStyleCnt="4"/>
      <dgm:spPr/>
    </dgm:pt>
    <dgm:pt modelId="{6AC8B0EF-3068-4C3E-93E4-F17686E9E1A2}" type="pres">
      <dgm:prSet presAssocID="{BF2FD820-F0D0-4592-AE4F-033BE65684AE}" presName="text_1" presStyleLbl="node1" presStyleIdx="0" presStyleCnt="4">
        <dgm:presLayoutVars>
          <dgm:bulletEnabled val="1"/>
        </dgm:presLayoutVars>
      </dgm:prSet>
      <dgm:spPr/>
    </dgm:pt>
    <dgm:pt modelId="{7C61A29C-9821-4A5C-8F14-3061EAB62214}" type="pres">
      <dgm:prSet presAssocID="{BF2FD820-F0D0-4592-AE4F-033BE65684AE}" presName="accent_1" presStyleCnt="0"/>
      <dgm:spPr/>
    </dgm:pt>
    <dgm:pt modelId="{5632872A-ED20-4CF0-9680-C895541BFDAA}" type="pres">
      <dgm:prSet presAssocID="{BF2FD820-F0D0-4592-AE4F-033BE65684AE}" presName="accentRepeatNode" presStyleLbl="solidFgAcc1" presStyleIdx="0" presStyleCnt="4"/>
      <dgm:spPr/>
    </dgm:pt>
    <dgm:pt modelId="{4002E1BB-20FD-42A8-8803-0E701D655CB5}" type="pres">
      <dgm:prSet presAssocID="{E9069792-1F95-4291-A1C1-D06E9DEB525C}" presName="text_2" presStyleLbl="node1" presStyleIdx="1" presStyleCnt="4">
        <dgm:presLayoutVars>
          <dgm:bulletEnabled val="1"/>
        </dgm:presLayoutVars>
      </dgm:prSet>
      <dgm:spPr/>
    </dgm:pt>
    <dgm:pt modelId="{6B64B629-E64D-4459-86C9-0B2838337B2A}" type="pres">
      <dgm:prSet presAssocID="{E9069792-1F95-4291-A1C1-D06E9DEB525C}" presName="accent_2" presStyleCnt="0"/>
      <dgm:spPr/>
    </dgm:pt>
    <dgm:pt modelId="{A9923C5E-7BCC-44B2-8BDD-9351E2729711}" type="pres">
      <dgm:prSet presAssocID="{E9069792-1F95-4291-A1C1-D06E9DEB525C}" presName="accentRepeatNode" presStyleLbl="solidFgAcc1" presStyleIdx="1" presStyleCnt="4"/>
      <dgm:spPr/>
    </dgm:pt>
    <dgm:pt modelId="{9B6B4EB5-8E79-4ADE-ADA8-0CA038CFEDDA}" type="pres">
      <dgm:prSet presAssocID="{DF529114-EDA5-4D8F-A3C7-31244E6233CD}" presName="text_3" presStyleLbl="node1" presStyleIdx="2" presStyleCnt="4">
        <dgm:presLayoutVars>
          <dgm:bulletEnabled val="1"/>
        </dgm:presLayoutVars>
      </dgm:prSet>
      <dgm:spPr/>
    </dgm:pt>
    <dgm:pt modelId="{0741F0A1-46CC-4BF4-B92D-68DCFBFDD52C}" type="pres">
      <dgm:prSet presAssocID="{DF529114-EDA5-4D8F-A3C7-31244E6233CD}" presName="accent_3" presStyleCnt="0"/>
      <dgm:spPr/>
    </dgm:pt>
    <dgm:pt modelId="{8E7D9A3F-10E0-4E8D-BC1C-3F422D87D03A}" type="pres">
      <dgm:prSet presAssocID="{DF529114-EDA5-4D8F-A3C7-31244E6233CD}" presName="accentRepeatNode" presStyleLbl="solidFgAcc1" presStyleIdx="2" presStyleCnt="4"/>
      <dgm:spPr/>
    </dgm:pt>
    <dgm:pt modelId="{C4F7DB2D-4968-45E9-86F7-5DB960B7F26A}" type="pres">
      <dgm:prSet presAssocID="{0A223D27-E610-4460-BB9D-6830A4E43C69}" presName="text_4" presStyleLbl="node1" presStyleIdx="3" presStyleCnt="4">
        <dgm:presLayoutVars>
          <dgm:bulletEnabled val="1"/>
        </dgm:presLayoutVars>
      </dgm:prSet>
      <dgm:spPr/>
    </dgm:pt>
    <dgm:pt modelId="{CA54C59C-930F-490B-B998-44CCAA99FF0D}" type="pres">
      <dgm:prSet presAssocID="{0A223D27-E610-4460-BB9D-6830A4E43C69}" presName="accent_4" presStyleCnt="0"/>
      <dgm:spPr/>
    </dgm:pt>
    <dgm:pt modelId="{B7E9E279-1487-4C48-A48F-DCEB5EA27A06}" type="pres">
      <dgm:prSet presAssocID="{0A223D27-E610-4460-BB9D-6830A4E43C69}" presName="accentRepeatNode" presStyleLbl="solidFgAcc1" presStyleIdx="3" presStyleCnt="4"/>
      <dgm:spPr/>
    </dgm:pt>
  </dgm:ptLst>
  <dgm:cxnLst>
    <dgm:cxn modelId="{0254B608-4B20-48F8-BC95-7E0AF47EE1C8}" type="presOf" srcId="{0A223D27-E610-4460-BB9D-6830A4E43C69}" destId="{C4F7DB2D-4968-45E9-86F7-5DB960B7F26A}" srcOrd="0" destOrd="0" presId="urn:microsoft.com/office/officeart/2008/layout/VerticalCurvedList"/>
    <dgm:cxn modelId="{8BB8720C-00BD-4C3B-9A49-2DCAC9555C32}" type="presOf" srcId="{59068615-ED3F-4DEE-9677-35F78DC003D3}" destId="{4A172A79-BA06-4CC2-84E3-A1E91F9F20CD}" srcOrd="0" destOrd="0" presId="urn:microsoft.com/office/officeart/2008/layout/VerticalCurvedList"/>
    <dgm:cxn modelId="{948C8516-BBB4-4E71-BA8F-7F2BEC59A03E}" srcId="{20EA6506-A23F-4901-8474-187166020A57}" destId="{0A223D27-E610-4460-BB9D-6830A4E43C69}" srcOrd="3" destOrd="0" parTransId="{25378139-97E4-4C40-8754-435F2572A021}" sibTransId="{B1336796-0A38-4142-A3A1-27FDFC02E7DE}"/>
    <dgm:cxn modelId="{3B8EEF1C-44C3-4EF0-A630-5869D30B9FA4}" type="presOf" srcId="{20EA6506-A23F-4901-8474-187166020A57}" destId="{DA40E6C0-14D4-45FE-B0F4-D5EDF0DF596B}" srcOrd="0" destOrd="0" presId="urn:microsoft.com/office/officeart/2008/layout/VerticalCurvedList"/>
    <dgm:cxn modelId="{417CDC92-A431-49CE-B55C-B55E72E22337}" type="presOf" srcId="{BF2FD820-F0D0-4592-AE4F-033BE65684AE}" destId="{6AC8B0EF-3068-4C3E-93E4-F17686E9E1A2}" srcOrd="0" destOrd="0" presId="urn:microsoft.com/office/officeart/2008/layout/VerticalCurvedList"/>
    <dgm:cxn modelId="{115D4DAB-AE22-4A11-B39B-4D2A9F5C26FD}" srcId="{20EA6506-A23F-4901-8474-187166020A57}" destId="{DF529114-EDA5-4D8F-A3C7-31244E6233CD}" srcOrd="2" destOrd="0" parTransId="{7EDF3A55-B60A-4923-9E65-FEC5F3808F8E}" sibTransId="{489D1161-92C9-4207-A2E7-5C626BF48F16}"/>
    <dgm:cxn modelId="{D9A1C8AB-835F-420E-9BB5-C0EE39620C8E}" srcId="{20EA6506-A23F-4901-8474-187166020A57}" destId="{E9069792-1F95-4291-A1C1-D06E9DEB525C}" srcOrd="1" destOrd="0" parTransId="{28815180-B411-4380-A1C9-2D2C64FB255B}" sibTransId="{779EE474-492E-47F9-B12A-56317091F662}"/>
    <dgm:cxn modelId="{7A78DAAB-F94E-430F-B548-A7ABC60B825F}" type="presOf" srcId="{DF529114-EDA5-4D8F-A3C7-31244E6233CD}" destId="{9B6B4EB5-8E79-4ADE-ADA8-0CA038CFEDDA}" srcOrd="0" destOrd="0" presId="urn:microsoft.com/office/officeart/2008/layout/VerticalCurvedList"/>
    <dgm:cxn modelId="{D7E6EED7-8A2D-4062-B6DC-4FED8ED1AEFB}" srcId="{20EA6506-A23F-4901-8474-187166020A57}" destId="{BF2FD820-F0D0-4592-AE4F-033BE65684AE}" srcOrd="0" destOrd="0" parTransId="{05E1DED8-E44D-4184-90B4-BF33E953110D}" sibTransId="{59068615-ED3F-4DEE-9677-35F78DC003D3}"/>
    <dgm:cxn modelId="{0BDF7CF7-774E-4AEA-8303-CEC1C2AF453E}" type="presOf" srcId="{E9069792-1F95-4291-A1C1-D06E9DEB525C}" destId="{4002E1BB-20FD-42A8-8803-0E701D655CB5}" srcOrd="0" destOrd="0" presId="urn:microsoft.com/office/officeart/2008/layout/VerticalCurvedList"/>
    <dgm:cxn modelId="{5DC8D331-43EF-487E-B0EC-F3268AAEBD29}" type="presParOf" srcId="{DA40E6C0-14D4-45FE-B0F4-D5EDF0DF596B}" destId="{E8FC993D-8DC7-4671-AD32-124DBEA8BE2C}" srcOrd="0" destOrd="0" presId="urn:microsoft.com/office/officeart/2008/layout/VerticalCurvedList"/>
    <dgm:cxn modelId="{547713C1-0A81-44D0-B9B4-6A95E225F302}" type="presParOf" srcId="{E8FC993D-8DC7-4671-AD32-124DBEA8BE2C}" destId="{CCFAB3B2-E199-4A77-8D1A-28AE3DBF405C}" srcOrd="0" destOrd="0" presId="urn:microsoft.com/office/officeart/2008/layout/VerticalCurvedList"/>
    <dgm:cxn modelId="{A7610156-0DB4-4AA6-A512-18A683CC77E5}" type="presParOf" srcId="{CCFAB3B2-E199-4A77-8D1A-28AE3DBF405C}" destId="{E6319683-61BB-4ABF-B592-8A4211B35C30}" srcOrd="0" destOrd="0" presId="urn:microsoft.com/office/officeart/2008/layout/VerticalCurvedList"/>
    <dgm:cxn modelId="{E12D2F3D-C60A-4C42-9313-3531A7B13CEE}" type="presParOf" srcId="{CCFAB3B2-E199-4A77-8D1A-28AE3DBF405C}" destId="{4A172A79-BA06-4CC2-84E3-A1E91F9F20CD}" srcOrd="1" destOrd="0" presId="urn:microsoft.com/office/officeart/2008/layout/VerticalCurvedList"/>
    <dgm:cxn modelId="{2EFA8DA0-4CF1-4F44-8DE1-4E656B514A15}" type="presParOf" srcId="{CCFAB3B2-E199-4A77-8D1A-28AE3DBF405C}" destId="{4903C602-2DD2-43C9-AC0D-DB30BD2EE8FA}" srcOrd="2" destOrd="0" presId="urn:microsoft.com/office/officeart/2008/layout/VerticalCurvedList"/>
    <dgm:cxn modelId="{8EA72FCE-7377-473A-9D7D-3852AC38F3C7}" type="presParOf" srcId="{CCFAB3B2-E199-4A77-8D1A-28AE3DBF405C}" destId="{7E0240F0-AB6D-4482-A474-CB4C3BE58E5F}" srcOrd="3" destOrd="0" presId="urn:microsoft.com/office/officeart/2008/layout/VerticalCurvedList"/>
    <dgm:cxn modelId="{A373628A-95FA-4183-A776-466247D5D544}" type="presParOf" srcId="{E8FC993D-8DC7-4671-AD32-124DBEA8BE2C}" destId="{6AC8B0EF-3068-4C3E-93E4-F17686E9E1A2}" srcOrd="1" destOrd="0" presId="urn:microsoft.com/office/officeart/2008/layout/VerticalCurvedList"/>
    <dgm:cxn modelId="{66D08451-ED99-400A-88DD-9526E9997895}" type="presParOf" srcId="{E8FC993D-8DC7-4671-AD32-124DBEA8BE2C}" destId="{7C61A29C-9821-4A5C-8F14-3061EAB62214}" srcOrd="2" destOrd="0" presId="urn:microsoft.com/office/officeart/2008/layout/VerticalCurvedList"/>
    <dgm:cxn modelId="{818BE822-1363-45C0-B6EA-03E85A562C8D}" type="presParOf" srcId="{7C61A29C-9821-4A5C-8F14-3061EAB62214}" destId="{5632872A-ED20-4CF0-9680-C895541BFDAA}" srcOrd="0" destOrd="0" presId="urn:microsoft.com/office/officeart/2008/layout/VerticalCurvedList"/>
    <dgm:cxn modelId="{158BCE35-C4C9-4638-AC4E-797C57091A16}" type="presParOf" srcId="{E8FC993D-8DC7-4671-AD32-124DBEA8BE2C}" destId="{4002E1BB-20FD-42A8-8803-0E701D655CB5}" srcOrd="3" destOrd="0" presId="urn:microsoft.com/office/officeart/2008/layout/VerticalCurvedList"/>
    <dgm:cxn modelId="{66BA6ABA-3E66-4A48-A9A7-9FA34388764D}" type="presParOf" srcId="{E8FC993D-8DC7-4671-AD32-124DBEA8BE2C}" destId="{6B64B629-E64D-4459-86C9-0B2838337B2A}" srcOrd="4" destOrd="0" presId="urn:microsoft.com/office/officeart/2008/layout/VerticalCurvedList"/>
    <dgm:cxn modelId="{386230EB-D992-45E8-80BA-37B868CE3C2D}" type="presParOf" srcId="{6B64B629-E64D-4459-86C9-0B2838337B2A}" destId="{A9923C5E-7BCC-44B2-8BDD-9351E2729711}" srcOrd="0" destOrd="0" presId="urn:microsoft.com/office/officeart/2008/layout/VerticalCurvedList"/>
    <dgm:cxn modelId="{9FD11D31-83C8-438E-85EE-DFE075B73D33}" type="presParOf" srcId="{E8FC993D-8DC7-4671-AD32-124DBEA8BE2C}" destId="{9B6B4EB5-8E79-4ADE-ADA8-0CA038CFEDDA}" srcOrd="5" destOrd="0" presId="urn:microsoft.com/office/officeart/2008/layout/VerticalCurvedList"/>
    <dgm:cxn modelId="{60DD5690-7369-4193-B2D5-81A9B3C4651F}" type="presParOf" srcId="{E8FC993D-8DC7-4671-AD32-124DBEA8BE2C}" destId="{0741F0A1-46CC-4BF4-B92D-68DCFBFDD52C}" srcOrd="6" destOrd="0" presId="urn:microsoft.com/office/officeart/2008/layout/VerticalCurvedList"/>
    <dgm:cxn modelId="{EC6D7E06-A4ED-482C-BF37-7809187FC490}" type="presParOf" srcId="{0741F0A1-46CC-4BF4-B92D-68DCFBFDD52C}" destId="{8E7D9A3F-10E0-4E8D-BC1C-3F422D87D03A}" srcOrd="0" destOrd="0" presId="urn:microsoft.com/office/officeart/2008/layout/VerticalCurvedList"/>
    <dgm:cxn modelId="{2358148F-95A7-47E6-A25D-0230FCCC9647}" type="presParOf" srcId="{E8FC993D-8DC7-4671-AD32-124DBEA8BE2C}" destId="{C4F7DB2D-4968-45E9-86F7-5DB960B7F26A}" srcOrd="7" destOrd="0" presId="urn:microsoft.com/office/officeart/2008/layout/VerticalCurvedList"/>
    <dgm:cxn modelId="{8DD6D8D3-3CAF-4720-87FB-19705B653C0E}" type="presParOf" srcId="{E8FC993D-8DC7-4671-AD32-124DBEA8BE2C}" destId="{CA54C59C-930F-490B-B998-44CCAA99FF0D}" srcOrd="8" destOrd="0" presId="urn:microsoft.com/office/officeart/2008/layout/VerticalCurvedList"/>
    <dgm:cxn modelId="{84AACD73-47CF-41D9-9A2B-19D7E0BCA648}" type="presParOf" srcId="{CA54C59C-930F-490B-B998-44CCAA99FF0D}" destId="{B7E9E279-1487-4C48-A48F-DCEB5EA27A0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9F9DE02-40DB-4FC9-A5C7-69D3091847A5}"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3075AFD1-DFF4-49DE-AC9D-CB7C10982616}">
      <dgm:prSet phldrT="[Text]"/>
      <dgm:spPr/>
      <dgm:t>
        <a:bodyPr/>
        <a:lstStyle/>
        <a:p>
          <a:r>
            <a:rPr lang="fa-IR" dirty="0"/>
            <a:t>...</a:t>
          </a:r>
          <a:endParaRPr lang="en-US" dirty="0"/>
        </a:p>
      </dgm:t>
    </dgm:pt>
    <dgm:pt modelId="{9C1BFCFF-2499-4C07-A7C4-3BF10007D949}" type="parTrans" cxnId="{3301B471-C053-4047-832D-1AD8DE2C57DC}">
      <dgm:prSet/>
      <dgm:spPr/>
      <dgm:t>
        <a:bodyPr/>
        <a:lstStyle/>
        <a:p>
          <a:endParaRPr lang="en-US"/>
        </a:p>
      </dgm:t>
    </dgm:pt>
    <dgm:pt modelId="{8DD560BA-705E-4DA8-A5DB-AF7D1D96A45B}" type="sibTrans" cxnId="{3301B471-C053-4047-832D-1AD8DE2C57DC}">
      <dgm:prSet/>
      <dgm:spPr/>
      <dgm:t>
        <a:bodyPr/>
        <a:lstStyle/>
        <a:p>
          <a:endParaRPr lang="en-US"/>
        </a:p>
      </dgm:t>
    </dgm:pt>
    <dgm:pt modelId="{5895F1F8-5E5A-4EFE-9EEE-6691EB9E5F2F}" type="asst">
      <dgm:prSet phldrT="[Text]"/>
      <dgm:spPr/>
      <dgm:t>
        <a:bodyPr/>
        <a:lstStyle/>
        <a:p>
          <a:r>
            <a:rPr lang="en-US" dirty="0"/>
            <a:t>Architecture Board</a:t>
          </a:r>
        </a:p>
      </dgm:t>
    </dgm:pt>
    <dgm:pt modelId="{9E288091-4962-4F59-AD75-F233CE03E741}" type="parTrans" cxnId="{DF32739D-F6A2-4F24-AEDF-CC3CF9B39CCC}">
      <dgm:prSet/>
      <dgm:spPr/>
      <dgm:t>
        <a:bodyPr/>
        <a:lstStyle/>
        <a:p>
          <a:endParaRPr lang="en-US"/>
        </a:p>
      </dgm:t>
    </dgm:pt>
    <dgm:pt modelId="{82CBA776-BB36-49C5-84A5-4394BCB29603}" type="sibTrans" cxnId="{DF32739D-F6A2-4F24-AEDF-CC3CF9B39CCC}">
      <dgm:prSet custT="1"/>
      <dgm:spPr/>
      <dgm:t>
        <a:bodyPr/>
        <a:lstStyle/>
        <a:p>
          <a:pPr algn="ctr"/>
          <a:r>
            <a:rPr lang="fa-IR" sz="1800" b="1" dirty="0">
              <a:latin typeface="IRANSansFaNum Medium" panose="020B0506030804020204" pitchFamily="34" charset="-78"/>
              <a:cs typeface="2  Baran" panose="00000400000000000000" pitchFamily="2" charset="-78"/>
            </a:rPr>
            <a:t>کمیته معماری</a:t>
          </a:r>
          <a:endParaRPr lang="en-US" sz="1800" b="1" dirty="0">
            <a:latin typeface="IRANSansFaNum Medium" panose="020B0506030804020204" pitchFamily="34" charset="-78"/>
            <a:cs typeface="2  Baran" panose="00000400000000000000" pitchFamily="2" charset="-78"/>
          </a:endParaRPr>
        </a:p>
      </dgm:t>
    </dgm:pt>
    <dgm:pt modelId="{6268A91D-6340-4CD3-9B0E-72CCD3FDBB5F}">
      <dgm:prSet phldrT="[Text]"/>
      <dgm:spPr/>
      <dgm:t>
        <a:bodyPr/>
        <a:lstStyle/>
        <a:p>
          <a:r>
            <a:rPr lang="en-US" dirty="0"/>
            <a:t>…</a:t>
          </a:r>
        </a:p>
      </dgm:t>
    </dgm:pt>
    <dgm:pt modelId="{C2A3EB40-3C04-4C5E-8274-76C6019C4328}" type="parTrans" cxnId="{B7A3AAE5-DC58-4D17-BB8B-D124186C7A17}">
      <dgm:prSet/>
      <dgm:spPr/>
      <dgm:t>
        <a:bodyPr/>
        <a:lstStyle/>
        <a:p>
          <a:endParaRPr lang="en-US"/>
        </a:p>
      </dgm:t>
    </dgm:pt>
    <dgm:pt modelId="{645F3754-4C6D-46D6-AB6C-27F5A6293D7C}" type="sibTrans" cxnId="{B7A3AAE5-DC58-4D17-BB8B-D124186C7A17}">
      <dgm:prSet/>
      <dgm:spPr/>
      <dgm:t>
        <a:bodyPr/>
        <a:lstStyle/>
        <a:p>
          <a:endParaRPr lang="en-US"/>
        </a:p>
      </dgm:t>
    </dgm:pt>
    <dgm:pt modelId="{19226623-CFD7-4322-9815-9BD093340FF5}">
      <dgm:prSet phldrT="[Text]"/>
      <dgm:spPr/>
      <dgm:t>
        <a:bodyPr/>
        <a:lstStyle/>
        <a:p>
          <a:r>
            <a:rPr lang="en-US" dirty="0"/>
            <a:t>…</a:t>
          </a:r>
        </a:p>
      </dgm:t>
    </dgm:pt>
    <dgm:pt modelId="{772E3039-8E5C-429D-951B-FFD9EB507F65}" type="parTrans" cxnId="{69F44C47-2AC9-46A6-9EF4-8903E38AE2B2}">
      <dgm:prSet/>
      <dgm:spPr/>
      <dgm:t>
        <a:bodyPr/>
        <a:lstStyle/>
        <a:p>
          <a:endParaRPr lang="en-US"/>
        </a:p>
      </dgm:t>
    </dgm:pt>
    <dgm:pt modelId="{98007B45-66CE-43AB-ADFB-EC7B6DD8609B}" type="sibTrans" cxnId="{69F44C47-2AC9-46A6-9EF4-8903E38AE2B2}">
      <dgm:prSet/>
      <dgm:spPr/>
      <dgm:t>
        <a:bodyPr/>
        <a:lstStyle/>
        <a:p>
          <a:endParaRPr lang="en-US"/>
        </a:p>
      </dgm:t>
    </dgm:pt>
    <dgm:pt modelId="{CAEA0347-85E2-4765-B8D0-D8295BA3DC46}">
      <dgm:prSet phldrT="[Text]"/>
      <dgm:spPr/>
      <dgm:t>
        <a:bodyPr/>
        <a:lstStyle/>
        <a:p>
          <a:r>
            <a:rPr lang="en-US" dirty="0"/>
            <a:t>…</a:t>
          </a:r>
        </a:p>
      </dgm:t>
    </dgm:pt>
    <dgm:pt modelId="{8F58727B-7370-48B3-9E9F-81CB6EBD879C}" type="parTrans" cxnId="{FFEF7181-1425-4E25-8643-44A60CCDE13E}">
      <dgm:prSet/>
      <dgm:spPr/>
      <dgm:t>
        <a:bodyPr/>
        <a:lstStyle/>
        <a:p>
          <a:endParaRPr lang="en-US"/>
        </a:p>
      </dgm:t>
    </dgm:pt>
    <dgm:pt modelId="{3C3D1EBB-73BB-41B9-B8CF-8F4716E0B592}" type="sibTrans" cxnId="{FFEF7181-1425-4E25-8643-44A60CCDE13E}">
      <dgm:prSet/>
      <dgm:spPr/>
      <dgm:t>
        <a:bodyPr/>
        <a:lstStyle/>
        <a:p>
          <a:endParaRPr lang="en-US"/>
        </a:p>
      </dgm:t>
    </dgm:pt>
    <dgm:pt modelId="{D0AEACA4-9E67-449F-AAB5-EB2ADC717F22}">
      <dgm:prSet/>
      <dgm:spPr/>
      <dgm:t>
        <a:bodyPr/>
        <a:lstStyle/>
        <a:p>
          <a:r>
            <a:rPr lang="en-US" dirty="0"/>
            <a:t>…</a:t>
          </a:r>
        </a:p>
      </dgm:t>
    </dgm:pt>
    <dgm:pt modelId="{FDE06690-6E5D-4F32-B6C5-75C4E624AE4E}" type="parTrans" cxnId="{1ED46206-CEC2-4CE9-B0E1-A2BED2B80069}">
      <dgm:prSet/>
      <dgm:spPr/>
      <dgm:t>
        <a:bodyPr/>
        <a:lstStyle/>
        <a:p>
          <a:endParaRPr lang="en-US"/>
        </a:p>
      </dgm:t>
    </dgm:pt>
    <dgm:pt modelId="{EFBA7778-1EA6-4919-9419-435FED975023}" type="sibTrans" cxnId="{1ED46206-CEC2-4CE9-B0E1-A2BED2B80069}">
      <dgm:prSet/>
      <dgm:spPr/>
      <dgm:t>
        <a:bodyPr/>
        <a:lstStyle/>
        <a:p>
          <a:endParaRPr lang="en-US"/>
        </a:p>
      </dgm:t>
    </dgm:pt>
    <dgm:pt modelId="{245B9CF2-05A8-498D-94DE-CCCB01714B67}">
      <dgm:prSet/>
      <dgm:spPr/>
      <dgm:t>
        <a:bodyPr/>
        <a:lstStyle/>
        <a:p>
          <a:r>
            <a:rPr lang="en-US" dirty="0"/>
            <a:t>EAO</a:t>
          </a:r>
        </a:p>
      </dgm:t>
    </dgm:pt>
    <dgm:pt modelId="{7CDF50F0-221D-4EF7-887C-88075BCD4BB6}" type="parTrans" cxnId="{F021DBAC-D2B6-4114-B199-0C2995E4EE3C}">
      <dgm:prSet/>
      <dgm:spPr/>
      <dgm:t>
        <a:bodyPr/>
        <a:lstStyle/>
        <a:p>
          <a:endParaRPr lang="en-US"/>
        </a:p>
      </dgm:t>
    </dgm:pt>
    <dgm:pt modelId="{23244077-41D4-4C3D-A36E-45210864E6F6}" type="sibTrans" cxnId="{F021DBAC-D2B6-4114-B199-0C2995E4EE3C}">
      <dgm:prSet custT="1"/>
      <dgm:spPr/>
      <dgm:t>
        <a:bodyPr/>
        <a:lstStyle/>
        <a:p>
          <a:pPr algn="ctr"/>
          <a:r>
            <a:rPr lang="fa-IR" sz="1800" b="1" dirty="0">
              <a:latin typeface="IRANSansFaNum Medium" panose="020B0506030804020204" pitchFamily="34" charset="-78"/>
              <a:cs typeface="2  Baran" panose="00000400000000000000" pitchFamily="2" charset="-78"/>
            </a:rPr>
            <a:t>واحد معماری سازمانی</a:t>
          </a:r>
          <a:endParaRPr lang="en-US" sz="1800" b="1" dirty="0">
            <a:latin typeface="IRANSansFaNum Medium" panose="020B0506030804020204" pitchFamily="34" charset="-78"/>
            <a:cs typeface="2  Baran" panose="00000400000000000000" pitchFamily="2" charset="-78"/>
          </a:endParaRPr>
        </a:p>
      </dgm:t>
    </dgm:pt>
    <dgm:pt modelId="{5F9D2BC5-05BA-4B05-B1C9-E63D4CFD0AB1}" type="pres">
      <dgm:prSet presAssocID="{89F9DE02-40DB-4FC9-A5C7-69D3091847A5}" presName="hierChild1" presStyleCnt="0">
        <dgm:presLayoutVars>
          <dgm:orgChart val="1"/>
          <dgm:chPref val="1"/>
          <dgm:dir/>
          <dgm:animOne val="branch"/>
          <dgm:animLvl val="lvl"/>
          <dgm:resizeHandles/>
        </dgm:presLayoutVars>
      </dgm:prSet>
      <dgm:spPr/>
    </dgm:pt>
    <dgm:pt modelId="{366CD190-C4D1-42B4-ACEB-6294B5EC3EB2}" type="pres">
      <dgm:prSet presAssocID="{3075AFD1-DFF4-49DE-AC9D-CB7C10982616}" presName="hierRoot1" presStyleCnt="0">
        <dgm:presLayoutVars>
          <dgm:hierBranch val="init"/>
        </dgm:presLayoutVars>
      </dgm:prSet>
      <dgm:spPr/>
    </dgm:pt>
    <dgm:pt modelId="{C3CC630D-7227-4352-B50E-4206575B0363}" type="pres">
      <dgm:prSet presAssocID="{3075AFD1-DFF4-49DE-AC9D-CB7C10982616}" presName="rootComposite1" presStyleCnt="0"/>
      <dgm:spPr/>
    </dgm:pt>
    <dgm:pt modelId="{F956A95E-8942-4DC4-8BC4-8F74D155417D}" type="pres">
      <dgm:prSet presAssocID="{3075AFD1-DFF4-49DE-AC9D-CB7C10982616}" presName="rootText1" presStyleLbl="node0" presStyleIdx="0" presStyleCnt="1">
        <dgm:presLayoutVars>
          <dgm:chMax/>
          <dgm:chPref val="3"/>
        </dgm:presLayoutVars>
      </dgm:prSet>
      <dgm:spPr/>
    </dgm:pt>
    <dgm:pt modelId="{9C7FBB04-68D0-477E-8505-9490856D9DF3}" type="pres">
      <dgm:prSet presAssocID="{3075AFD1-DFF4-49DE-AC9D-CB7C10982616}" presName="titleText1" presStyleLbl="fgAcc0" presStyleIdx="0" presStyleCnt="1">
        <dgm:presLayoutVars>
          <dgm:chMax val="0"/>
          <dgm:chPref val="0"/>
        </dgm:presLayoutVars>
      </dgm:prSet>
      <dgm:spPr/>
    </dgm:pt>
    <dgm:pt modelId="{9E730B3F-095C-4B6B-84B2-854FC960982C}" type="pres">
      <dgm:prSet presAssocID="{3075AFD1-DFF4-49DE-AC9D-CB7C10982616}" presName="rootConnector1" presStyleLbl="node1" presStyleIdx="0" presStyleCnt="5"/>
      <dgm:spPr/>
    </dgm:pt>
    <dgm:pt modelId="{CE110D05-87BF-48EE-ABF2-0185E7F42F6C}" type="pres">
      <dgm:prSet presAssocID="{3075AFD1-DFF4-49DE-AC9D-CB7C10982616}" presName="hierChild2" presStyleCnt="0"/>
      <dgm:spPr/>
    </dgm:pt>
    <dgm:pt modelId="{8826919A-6400-44C5-9386-AD31079A0B3D}" type="pres">
      <dgm:prSet presAssocID="{C2A3EB40-3C04-4C5E-8274-76C6019C4328}" presName="Name37" presStyleLbl="parChTrans1D2" presStyleIdx="0" presStyleCnt="4"/>
      <dgm:spPr/>
    </dgm:pt>
    <dgm:pt modelId="{24958DD6-334B-4873-8965-E780B541F078}" type="pres">
      <dgm:prSet presAssocID="{6268A91D-6340-4CD3-9B0E-72CCD3FDBB5F}" presName="hierRoot2" presStyleCnt="0">
        <dgm:presLayoutVars>
          <dgm:hierBranch val="init"/>
        </dgm:presLayoutVars>
      </dgm:prSet>
      <dgm:spPr/>
    </dgm:pt>
    <dgm:pt modelId="{40EC6316-4ECB-4B93-9BC5-6CBB518C2B4C}" type="pres">
      <dgm:prSet presAssocID="{6268A91D-6340-4CD3-9B0E-72CCD3FDBB5F}" presName="rootComposite" presStyleCnt="0"/>
      <dgm:spPr/>
    </dgm:pt>
    <dgm:pt modelId="{A234FEA1-E83F-4B02-949A-F3E31257F061}" type="pres">
      <dgm:prSet presAssocID="{6268A91D-6340-4CD3-9B0E-72CCD3FDBB5F}" presName="rootText" presStyleLbl="node1" presStyleIdx="0" presStyleCnt="5">
        <dgm:presLayoutVars>
          <dgm:chMax/>
          <dgm:chPref val="3"/>
        </dgm:presLayoutVars>
      </dgm:prSet>
      <dgm:spPr/>
    </dgm:pt>
    <dgm:pt modelId="{A4491E54-3FB7-4C9E-87DD-C7B6F67D0331}" type="pres">
      <dgm:prSet presAssocID="{6268A91D-6340-4CD3-9B0E-72CCD3FDBB5F}" presName="titleText2" presStyleLbl="fgAcc1" presStyleIdx="0" presStyleCnt="5">
        <dgm:presLayoutVars>
          <dgm:chMax val="0"/>
          <dgm:chPref val="0"/>
        </dgm:presLayoutVars>
      </dgm:prSet>
      <dgm:spPr/>
    </dgm:pt>
    <dgm:pt modelId="{092A7390-793E-4299-AA58-E02A999ABFCD}" type="pres">
      <dgm:prSet presAssocID="{6268A91D-6340-4CD3-9B0E-72CCD3FDBB5F}" presName="rootConnector" presStyleLbl="node2" presStyleIdx="0" presStyleCnt="0"/>
      <dgm:spPr/>
    </dgm:pt>
    <dgm:pt modelId="{2121360B-838E-4ECA-9EB8-287D6A4E2A6D}" type="pres">
      <dgm:prSet presAssocID="{6268A91D-6340-4CD3-9B0E-72CCD3FDBB5F}" presName="hierChild4" presStyleCnt="0"/>
      <dgm:spPr/>
    </dgm:pt>
    <dgm:pt modelId="{3E949C4E-8E9C-4A5C-BABA-F06BDB667FF3}" type="pres">
      <dgm:prSet presAssocID="{6268A91D-6340-4CD3-9B0E-72CCD3FDBB5F}" presName="hierChild5" presStyleCnt="0"/>
      <dgm:spPr/>
    </dgm:pt>
    <dgm:pt modelId="{F029F251-F4E5-47C0-9235-E69A7044532E}" type="pres">
      <dgm:prSet presAssocID="{772E3039-8E5C-429D-951B-FFD9EB507F65}" presName="Name37" presStyleLbl="parChTrans1D2" presStyleIdx="1" presStyleCnt="4"/>
      <dgm:spPr/>
    </dgm:pt>
    <dgm:pt modelId="{AF4738E4-0ECA-48D3-A6AF-9ADAE6AF83BC}" type="pres">
      <dgm:prSet presAssocID="{19226623-CFD7-4322-9815-9BD093340FF5}" presName="hierRoot2" presStyleCnt="0">
        <dgm:presLayoutVars>
          <dgm:hierBranch val="init"/>
        </dgm:presLayoutVars>
      </dgm:prSet>
      <dgm:spPr/>
    </dgm:pt>
    <dgm:pt modelId="{67BC84C8-E65C-4A2B-A891-B16C21F8C352}" type="pres">
      <dgm:prSet presAssocID="{19226623-CFD7-4322-9815-9BD093340FF5}" presName="rootComposite" presStyleCnt="0"/>
      <dgm:spPr/>
    </dgm:pt>
    <dgm:pt modelId="{5AD9614F-6940-496E-8DAA-64585DED8B13}" type="pres">
      <dgm:prSet presAssocID="{19226623-CFD7-4322-9815-9BD093340FF5}" presName="rootText" presStyleLbl="node1" presStyleIdx="1" presStyleCnt="5">
        <dgm:presLayoutVars>
          <dgm:chMax/>
          <dgm:chPref val="3"/>
        </dgm:presLayoutVars>
      </dgm:prSet>
      <dgm:spPr/>
    </dgm:pt>
    <dgm:pt modelId="{75663CE1-C34A-4C70-8127-D1D5BF733702}" type="pres">
      <dgm:prSet presAssocID="{19226623-CFD7-4322-9815-9BD093340FF5}" presName="titleText2" presStyleLbl="fgAcc1" presStyleIdx="1" presStyleCnt="5">
        <dgm:presLayoutVars>
          <dgm:chMax val="0"/>
          <dgm:chPref val="0"/>
        </dgm:presLayoutVars>
      </dgm:prSet>
      <dgm:spPr/>
    </dgm:pt>
    <dgm:pt modelId="{59ED4B80-6DC3-4F71-8FCC-2EB23A52D7DA}" type="pres">
      <dgm:prSet presAssocID="{19226623-CFD7-4322-9815-9BD093340FF5}" presName="rootConnector" presStyleLbl="node2" presStyleIdx="0" presStyleCnt="0"/>
      <dgm:spPr/>
    </dgm:pt>
    <dgm:pt modelId="{C3DCA754-AA75-4ED5-9E13-065691089543}" type="pres">
      <dgm:prSet presAssocID="{19226623-CFD7-4322-9815-9BD093340FF5}" presName="hierChild4" presStyleCnt="0"/>
      <dgm:spPr/>
    </dgm:pt>
    <dgm:pt modelId="{6B489A43-BC8F-4F7B-A75C-48095357EBC8}" type="pres">
      <dgm:prSet presAssocID="{19226623-CFD7-4322-9815-9BD093340FF5}" presName="hierChild5" presStyleCnt="0"/>
      <dgm:spPr/>
    </dgm:pt>
    <dgm:pt modelId="{FCB9CA2C-39A0-4323-9C26-E8250D410EA7}" type="pres">
      <dgm:prSet presAssocID="{8F58727B-7370-48B3-9E9F-81CB6EBD879C}" presName="Name37" presStyleLbl="parChTrans1D2" presStyleIdx="2" presStyleCnt="4"/>
      <dgm:spPr/>
    </dgm:pt>
    <dgm:pt modelId="{F20160C1-8890-4F13-9DB2-AC997C1F840A}" type="pres">
      <dgm:prSet presAssocID="{CAEA0347-85E2-4765-B8D0-D8295BA3DC46}" presName="hierRoot2" presStyleCnt="0">
        <dgm:presLayoutVars>
          <dgm:hierBranch val="init"/>
        </dgm:presLayoutVars>
      </dgm:prSet>
      <dgm:spPr/>
    </dgm:pt>
    <dgm:pt modelId="{1AE62F3B-3962-4E22-9E68-AF38FA249429}" type="pres">
      <dgm:prSet presAssocID="{CAEA0347-85E2-4765-B8D0-D8295BA3DC46}" presName="rootComposite" presStyleCnt="0"/>
      <dgm:spPr/>
    </dgm:pt>
    <dgm:pt modelId="{3BC66903-661D-443E-B271-CA33D8FF9D30}" type="pres">
      <dgm:prSet presAssocID="{CAEA0347-85E2-4765-B8D0-D8295BA3DC46}" presName="rootText" presStyleLbl="node1" presStyleIdx="2" presStyleCnt="5">
        <dgm:presLayoutVars>
          <dgm:chMax/>
          <dgm:chPref val="3"/>
        </dgm:presLayoutVars>
      </dgm:prSet>
      <dgm:spPr/>
    </dgm:pt>
    <dgm:pt modelId="{CB48BC35-6628-433C-AD6A-B723C724E849}" type="pres">
      <dgm:prSet presAssocID="{CAEA0347-85E2-4765-B8D0-D8295BA3DC46}" presName="titleText2" presStyleLbl="fgAcc1" presStyleIdx="2" presStyleCnt="5">
        <dgm:presLayoutVars>
          <dgm:chMax val="0"/>
          <dgm:chPref val="0"/>
        </dgm:presLayoutVars>
      </dgm:prSet>
      <dgm:spPr/>
    </dgm:pt>
    <dgm:pt modelId="{4539E66A-861B-47AD-926F-8BDA1C19E06D}" type="pres">
      <dgm:prSet presAssocID="{CAEA0347-85E2-4765-B8D0-D8295BA3DC46}" presName="rootConnector" presStyleLbl="node2" presStyleIdx="0" presStyleCnt="0"/>
      <dgm:spPr/>
    </dgm:pt>
    <dgm:pt modelId="{0395CD39-F531-40C4-89CD-B08E67A4963E}" type="pres">
      <dgm:prSet presAssocID="{CAEA0347-85E2-4765-B8D0-D8295BA3DC46}" presName="hierChild4" presStyleCnt="0"/>
      <dgm:spPr/>
    </dgm:pt>
    <dgm:pt modelId="{5A4F125A-EBDD-4513-BF23-6D305DD95E01}" type="pres">
      <dgm:prSet presAssocID="{FDE06690-6E5D-4F32-B6C5-75C4E624AE4E}" presName="Name37" presStyleLbl="parChTrans1D3" presStyleIdx="0" presStyleCnt="2"/>
      <dgm:spPr/>
    </dgm:pt>
    <dgm:pt modelId="{0F5D33A4-CB78-4FA0-98F2-561FC917D9A7}" type="pres">
      <dgm:prSet presAssocID="{D0AEACA4-9E67-449F-AAB5-EB2ADC717F22}" presName="hierRoot2" presStyleCnt="0">
        <dgm:presLayoutVars>
          <dgm:hierBranch val="init"/>
        </dgm:presLayoutVars>
      </dgm:prSet>
      <dgm:spPr/>
    </dgm:pt>
    <dgm:pt modelId="{FB3C19FE-2949-40EB-979E-B270EBB8B6CA}" type="pres">
      <dgm:prSet presAssocID="{D0AEACA4-9E67-449F-AAB5-EB2ADC717F22}" presName="rootComposite" presStyleCnt="0"/>
      <dgm:spPr/>
    </dgm:pt>
    <dgm:pt modelId="{4E6E9B97-4C1A-48B9-AD7E-F7D3C2CFC720}" type="pres">
      <dgm:prSet presAssocID="{D0AEACA4-9E67-449F-AAB5-EB2ADC717F22}" presName="rootText" presStyleLbl="node1" presStyleIdx="3" presStyleCnt="5">
        <dgm:presLayoutVars>
          <dgm:chMax/>
          <dgm:chPref val="3"/>
        </dgm:presLayoutVars>
      </dgm:prSet>
      <dgm:spPr/>
    </dgm:pt>
    <dgm:pt modelId="{22C7EB67-D865-4919-9C37-D32451FB853C}" type="pres">
      <dgm:prSet presAssocID="{D0AEACA4-9E67-449F-AAB5-EB2ADC717F22}" presName="titleText2" presStyleLbl="fgAcc1" presStyleIdx="3" presStyleCnt="5">
        <dgm:presLayoutVars>
          <dgm:chMax val="0"/>
          <dgm:chPref val="0"/>
        </dgm:presLayoutVars>
      </dgm:prSet>
      <dgm:spPr/>
    </dgm:pt>
    <dgm:pt modelId="{EE304B64-2139-46C5-8687-111987B92487}" type="pres">
      <dgm:prSet presAssocID="{D0AEACA4-9E67-449F-AAB5-EB2ADC717F22}" presName="rootConnector" presStyleLbl="node3" presStyleIdx="0" presStyleCnt="0"/>
      <dgm:spPr/>
    </dgm:pt>
    <dgm:pt modelId="{B57BD1EC-CB59-4D7A-9B79-6AC7DB3E2BB7}" type="pres">
      <dgm:prSet presAssocID="{D0AEACA4-9E67-449F-AAB5-EB2ADC717F22}" presName="hierChild4" presStyleCnt="0"/>
      <dgm:spPr/>
    </dgm:pt>
    <dgm:pt modelId="{783E5F25-5A57-4F46-9F10-9372BC9B0535}" type="pres">
      <dgm:prSet presAssocID="{D0AEACA4-9E67-449F-AAB5-EB2ADC717F22}" presName="hierChild5" presStyleCnt="0"/>
      <dgm:spPr/>
    </dgm:pt>
    <dgm:pt modelId="{39AAA5B6-6758-4C15-991C-9102A072626E}" type="pres">
      <dgm:prSet presAssocID="{7CDF50F0-221D-4EF7-887C-88075BCD4BB6}" presName="Name37" presStyleLbl="parChTrans1D3" presStyleIdx="1" presStyleCnt="2"/>
      <dgm:spPr/>
    </dgm:pt>
    <dgm:pt modelId="{B4BCE606-63BE-451C-A8C9-BE87BF4074D3}" type="pres">
      <dgm:prSet presAssocID="{245B9CF2-05A8-498D-94DE-CCCB01714B67}" presName="hierRoot2" presStyleCnt="0">
        <dgm:presLayoutVars>
          <dgm:hierBranch val="init"/>
        </dgm:presLayoutVars>
      </dgm:prSet>
      <dgm:spPr/>
    </dgm:pt>
    <dgm:pt modelId="{4C252434-9C7B-47F4-A982-E9ACE4F85ADB}" type="pres">
      <dgm:prSet presAssocID="{245B9CF2-05A8-498D-94DE-CCCB01714B67}" presName="rootComposite" presStyleCnt="0"/>
      <dgm:spPr/>
    </dgm:pt>
    <dgm:pt modelId="{B727ED4A-0FCC-4F12-A273-1F599404C2B2}" type="pres">
      <dgm:prSet presAssocID="{245B9CF2-05A8-498D-94DE-CCCB01714B67}" presName="rootText" presStyleLbl="node1" presStyleIdx="4" presStyleCnt="5">
        <dgm:presLayoutVars>
          <dgm:chMax/>
          <dgm:chPref val="3"/>
        </dgm:presLayoutVars>
      </dgm:prSet>
      <dgm:spPr/>
    </dgm:pt>
    <dgm:pt modelId="{49F773D9-B4FC-4199-84D9-A8783C29B294}" type="pres">
      <dgm:prSet presAssocID="{245B9CF2-05A8-498D-94DE-CCCB01714B67}" presName="titleText2" presStyleLbl="fgAcc1" presStyleIdx="4" presStyleCnt="5" custScaleX="153639" custScaleY="123750">
        <dgm:presLayoutVars>
          <dgm:chMax val="0"/>
          <dgm:chPref val="0"/>
        </dgm:presLayoutVars>
      </dgm:prSet>
      <dgm:spPr/>
    </dgm:pt>
    <dgm:pt modelId="{199A68A3-0B36-4D63-B4EA-6BB78AB102ED}" type="pres">
      <dgm:prSet presAssocID="{245B9CF2-05A8-498D-94DE-CCCB01714B67}" presName="rootConnector" presStyleLbl="node3" presStyleIdx="0" presStyleCnt="0"/>
      <dgm:spPr/>
    </dgm:pt>
    <dgm:pt modelId="{6B1BA015-5CF6-4ACE-9C37-71E915FCA078}" type="pres">
      <dgm:prSet presAssocID="{245B9CF2-05A8-498D-94DE-CCCB01714B67}" presName="hierChild4" presStyleCnt="0"/>
      <dgm:spPr/>
    </dgm:pt>
    <dgm:pt modelId="{10A4F214-79D4-4AD4-9299-2A80D48CDB74}" type="pres">
      <dgm:prSet presAssocID="{245B9CF2-05A8-498D-94DE-CCCB01714B67}" presName="hierChild5" presStyleCnt="0"/>
      <dgm:spPr/>
    </dgm:pt>
    <dgm:pt modelId="{8AD1F2B7-20A9-4513-83E6-8346F43E9A40}" type="pres">
      <dgm:prSet presAssocID="{CAEA0347-85E2-4765-B8D0-D8295BA3DC46}" presName="hierChild5" presStyleCnt="0"/>
      <dgm:spPr/>
    </dgm:pt>
    <dgm:pt modelId="{CDF56F17-CA08-4037-9DFF-CDAA117E859F}" type="pres">
      <dgm:prSet presAssocID="{3075AFD1-DFF4-49DE-AC9D-CB7C10982616}" presName="hierChild3" presStyleCnt="0"/>
      <dgm:spPr/>
    </dgm:pt>
    <dgm:pt modelId="{7A7AC168-3CB0-4EF2-9EDC-1A97C08EA81A}" type="pres">
      <dgm:prSet presAssocID="{9E288091-4962-4F59-AD75-F233CE03E741}" presName="Name96" presStyleLbl="parChTrans1D2" presStyleIdx="3" presStyleCnt="4"/>
      <dgm:spPr/>
    </dgm:pt>
    <dgm:pt modelId="{AC0FFB4B-B950-48C7-ADF7-CCF28D87C0EE}" type="pres">
      <dgm:prSet presAssocID="{5895F1F8-5E5A-4EFE-9EEE-6691EB9E5F2F}" presName="hierRoot3" presStyleCnt="0">
        <dgm:presLayoutVars>
          <dgm:hierBranch val="init"/>
        </dgm:presLayoutVars>
      </dgm:prSet>
      <dgm:spPr/>
    </dgm:pt>
    <dgm:pt modelId="{EF044D3F-DE92-4AC1-8377-ED7F8ECDF3BC}" type="pres">
      <dgm:prSet presAssocID="{5895F1F8-5E5A-4EFE-9EEE-6691EB9E5F2F}" presName="rootComposite3" presStyleCnt="0"/>
      <dgm:spPr/>
    </dgm:pt>
    <dgm:pt modelId="{CECF4860-1E4D-4A11-93A4-62BEE826004E}" type="pres">
      <dgm:prSet presAssocID="{5895F1F8-5E5A-4EFE-9EEE-6691EB9E5F2F}" presName="rootText3" presStyleLbl="asst1" presStyleIdx="0" presStyleCnt="1">
        <dgm:presLayoutVars>
          <dgm:chPref val="3"/>
        </dgm:presLayoutVars>
      </dgm:prSet>
      <dgm:spPr/>
    </dgm:pt>
    <dgm:pt modelId="{7C63499D-1C4C-4D99-861D-BDBB69F79927}" type="pres">
      <dgm:prSet presAssocID="{5895F1F8-5E5A-4EFE-9EEE-6691EB9E5F2F}" presName="titleText3" presStyleLbl="fgAcc2" presStyleIdx="0" presStyleCnt="1" custScaleY="123388">
        <dgm:presLayoutVars>
          <dgm:chMax val="0"/>
          <dgm:chPref val="0"/>
        </dgm:presLayoutVars>
      </dgm:prSet>
      <dgm:spPr/>
    </dgm:pt>
    <dgm:pt modelId="{62BD293C-9DE9-41B6-B1C9-517B99F57978}" type="pres">
      <dgm:prSet presAssocID="{5895F1F8-5E5A-4EFE-9EEE-6691EB9E5F2F}" presName="rootConnector3" presStyleLbl="asst1" presStyleIdx="0" presStyleCnt="1"/>
      <dgm:spPr/>
    </dgm:pt>
    <dgm:pt modelId="{046928B9-7214-4E6F-AF2B-D77CF4496CDA}" type="pres">
      <dgm:prSet presAssocID="{5895F1F8-5E5A-4EFE-9EEE-6691EB9E5F2F}" presName="hierChild6" presStyleCnt="0"/>
      <dgm:spPr/>
    </dgm:pt>
    <dgm:pt modelId="{5B017270-B69C-40FB-B229-46FA76538567}" type="pres">
      <dgm:prSet presAssocID="{5895F1F8-5E5A-4EFE-9EEE-6691EB9E5F2F}" presName="hierChild7" presStyleCnt="0"/>
      <dgm:spPr/>
    </dgm:pt>
  </dgm:ptLst>
  <dgm:cxnLst>
    <dgm:cxn modelId="{1ED46206-CEC2-4CE9-B0E1-A2BED2B80069}" srcId="{CAEA0347-85E2-4765-B8D0-D8295BA3DC46}" destId="{D0AEACA4-9E67-449F-AAB5-EB2ADC717F22}" srcOrd="0" destOrd="0" parTransId="{FDE06690-6E5D-4F32-B6C5-75C4E624AE4E}" sibTransId="{EFBA7778-1EA6-4919-9419-435FED975023}"/>
    <dgm:cxn modelId="{A941FD06-341D-478F-9A12-3F012FBDE9C2}" type="presOf" srcId="{245B9CF2-05A8-498D-94DE-CCCB01714B67}" destId="{B727ED4A-0FCC-4F12-A273-1F599404C2B2}" srcOrd="0" destOrd="0" presId="urn:microsoft.com/office/officeart/2008/layout/NameandTitleOrganizationalChart"/>
    <dgm:cxn modelId="{68833408-C95D-438F-BAF2-8DF65A3011EA}" type="presOf" srcId="{C2A3EB40-3C04-4C5E-8274-76C6019C4328}" destId="{8826919A-6400-44C5-9386-AD31079A0B3D}" srcOrd="0" destOrd="0" presId="urn:microsoft.com/office/officeart/2008/layout/NameandTitleOrganizationalChart"/>
    <dgm:cxn modelId="{F8717C09-D7E3-4D6E-B771-E398BDF97AC6}" type="presOf" srcId="{9E288091-4962-4F59-AD75-F233CE03E741}" destId="{7A7AC168-3CB0-4EF2-9EDC-1A97C08EA81A}" srcOrd="0" destOrd="0" presId="urn:microsoft.com/office/officeart/2008/layout/NameandTitleOrganizationalChart"/>
    <dgm:cxn modelId="{AE58B32A-FFB7-47F3-81F3-E7345A1186BA}" type="presOf" srcId="{CAEA0347-85E2-4765-B8D0-D8295BA3DC46}" destId="{4539E66A-861B-47AD-926F-8BDA1C19E06D}" srcOrd="1" destOrd="0" presId="urn:microsoft.com/office/officeart/2008/layout/NameandTitleOrganizationalChart"/>
    <dgm:cxn modelId="{2BAEFE2C-8ADC-4BA0-8DBD-FD33AD6B9C21}" type="presOf" srcId="{D0AEACA4-9E67-449F-AAB5-EB2ADC717F22}" destId="{EE304B64-2139-46C5-8687-111987B92487}" srcOrd="1" destOrd="0" presId="urn:microsoft.com/office/officeart/2008/layout/NameandTitleOrganizationalChart"/>
    <dgm:cxn modelId="{FE25BC38-089C-4100-B895-92A70DA5D4FB}" type="presOf" srcId="{6268A91D-6340-4CD3-9B0E-72CCD3FDBB5F}" destId="{A234FEA1-E83F-4B02-949A-F3E31257F061}" srcOrd="0" destOrd="0" presId="urn:microsoft.com/office/officeart/2008/layout/NameandTitleOrganizationalChart"/>
    <dgm:cxn modelId="{9ADADD3D-1569-4F0A-A309-CE350F45ABA8}" type="presOf" srcId="{8DD560BA-705E-4DA8-A5DB-AF7D1D96A45B}" destId="{9C7FBB04-68D0-477E-8505-9490856D9DF3}" srcOrd="0" destOrd="0" presId="urn:microsoft.com/office/officeart/2008/layout/NameandTitleOrganizationalChart"/>
    <dgm:cxn modelId="{5DF87D5B-E858-482D-BDDA-8BC03C06687C}" type="presOf" srcId="{98007B45-66CE-43AB-ADFB-EC7B6DD8609B}" destId="{75663CE1-C34A-4C70-8127-D1D5BF733702}" srcOrd="0" destOrd="0" presId="urn:microsoft.com/office/officeart/2008/layout/NameandTitleOrganizationalChart"/>
    <dgm:cxn modelId="{213DB95C-D922-46F0-AEFE-3D98996C1D32}" type="presOf" srcId="{CAEA0347-85E2-4765-B8D0-D8295BA3DC46}" destId="{3BC66903-661D-443E-B271-CA33D8FF9D30}" srcOrd="0" destOrd="0" presId="urn:microsoft.com/office/officeart/2008/layout/NameandTitleOrganizationalChart"/>
    <dgm:cxn modelId="{819D1561-18BE-4E76-A417-94C5015FEDF0}" type="presOf" srcId="{7CDF50F0-221D-4EF7-887C-88075BCD4BB6}" destId="{39AAA5B6-6758-4C15-991C-9102A072626E}" srcOrd="0" destOrd="0" presId="urn:microsoft.com/office/officeart/2008/layout/NameandTitleOrganizationalChart"/>
    <dgm:cxn modelId="{7B682864-64B3-4E5F-9629-754A1007D36B}" type="presOf" srcId="{6268A91D-6340-4CD3-9B0E-72CCD3FDBB5F}" destId="{092A7390-793E-4299-AA58-E02A999ABFCD}" srcOrd="1" destOrd="0" presId="urn:microsoft.com/office/officeart/2008/layout/NameandTitleOrganizationalChart"/>
    <dgm:cxn modelId="{E9E62C46-11CF-4C61-99D3-D9A6C34CAB7E}" type="presOf" srcId="{82CBA776-BB36-49C5-84A5-4394BCB29603}" destId="{7C63499D-1C4C-4D99-861D-BDBB69F79927}" srcOrd="0" destOrd="0" presId="urn:microsoft.com/office/officeart/2008/layout/NameandTitleOrganizationalChart"/>
    <dgm:cxn modelId="{69F44C47-2AC9-46A6-9EF4-8903E38AE2B2}" srcId="{3075AFD1-DFF4-49DE-AC9D-CB7C10982616}" destId="{19226623-CFD7-4322-9815-9BD093340FF5}" srcOrd="2" destOrd="0" parTransId="{772E3039-8E5C-429D-951B-FFD9EB507F65}" sibTransId="{98007B45-66CE-43AB-ADFB-EC7B6DD8609B}"/>
    <dgm:cxn modelId="{FEB9CA6B-023F-4738-BFA8-4A6045924E09}" type="presOf" srcId="{19226623-CFD7-4322-9815-9BD093340FF5}" destId="{59ED4B80-6DC3-4F71-8FCC-2EB23A52D7DA}" srcOrd="1" destOrd="0" presId="urn:microsoft.com/office/officeart/2008/layout/NameandTitleOrganizationalChart"/>
    <dgm:cxn modelId="{C1CA7F6F-EB29-436D-84EF-2C2CB32A6B81}" type="presOf" srcId="{645F3754-4C6D-46D6-AB6C-27F5A6293D7C}" destId="{A4491E54-3FB7-4C9E-87DD-C7B6F67D0331}" srcOrd="0" destOrd="0" presId="urn:microsoft.com/office/officeart/2008/layout/NameandTitleOrganizationalChart"/>
    <dgm:cxn modelId="{E469D04F-F71C-4681-8BBD-6A768302B6B6}" type="presOf" srcId="{D0AEACA4-9E67-449F-AAB5-EB2ADC717F22}" destId="{4E6E9B97-4C1A-48B9-AD7E-F7D3C2CFC720}" srcOrd="0" destOrd="0" presId="urn:microsoft.com/office/officeart/2008/layout/NameandTitleOrganizationalChart"/>
    <dgm:cxn modelId="{456FDC6F-F361-458D-8F5D-5F46CF261C7D}" type="presOf" srcId="{5895F1F8-5E5A-4EFE-9EEE-6691EB9E5F2F}" destId="{CECF4860-1E4D-4A11-93A4-62BEE826004E}" srcOrd="0" destOrd="0" presId="urn:microsoft.com/office/officeart/2008/layout/NameandTitleOrganizationalChart"/>
    <dgm:cxn modelId="{3301B471-C053-4047-832D-1AD8DE2C57DC}" srcId="{89F9DE02-40DB-4FC9-A5C7-69D3091847A5}" destId="{3075AFD1-DFF4-49DE-AC9D-CB7C10982616}" srcOrd="0" destOrd="0" parTransId="{9C1BFCFF-2499-4C07-A7C4-3BF10007D949}" sibTransId="{8DD560BA-705E-4DA8-A5DB-AF7D1D96A45B}"/>
    <dgm:cxn modelId="{F355C971-1630-4A7F-87C3-3B7CF3C0213C}" type="presOf" srcId="{245B9CF2-05A8-498D-94DE-CCCB01714B67}" destId="{199A68A3-0B36-4D63-B4EA-6BB78AB102ED}" srcOrd="1" destOrd="0" presId="urn:microsoft.com/office/officeart/2008/layout/NameandTitleOrganizationalChart"/>
    <dgm:cxn modelId="{B32FEA7D-D322-4CB4-882E-A9589B2B1A34}" type="presOf" srcId="{3075AFD1-DFF4-49DE-AC9D-CB7C10982616}" destId="{9E730B3F-095C-4B6B-84B2-854FC960982C}" srcOrd="1" destOrd="0" presId="urn:microsoft.com/office/officeart/2008/layout/NameandTitleOrganizationalChart"/>
    <dgm:cxn modelId="{FFEF7181-1425-4E25-8643-44A60CCDE13E}" srcId="{3075AFD1-DFF4-49DE-AC9D-CB7C10982616}" destId="{CAEA0347-85E2-4765-B8D0-D8295BA3DC46}" srcOrd="3" destOrd="0" parTransId="{8F58727B-7370-48B3-9E9F-81CB6EBD879C}" sibTransId="{3C3D1EBB-73BB-41B9-B8CF-8F4716E0B592}"/>
    <dgm:cxn modelId="{CEECA593-88BA-496A-AF88-793A8FEA5F8F}" type="presOf" srcId="{3C3D1EBB-73BB-41B9-B8CF-8F4716E0B592}" destId="{CB48BC35-6628-433C-AD6A-B723C724E849}" srcOrd="0" destOrd="0" presId="urn:microsoft.com/office/officeart/2008/layout/NameandTitleOrganizationalChart"/>
    <dgm:cxn modelId="{E00BAC9A-73F1-4E3B-9A55-FA4B7F19002B}" type="presOf" srcId="{EFBA7778-1EA6-4919-9419-435FED975023}" destId="{22C7EB67-D865-4919-9C37-D32451FB853C}" srcOrd="0" destOrd="0" presId="urn:microsoft.com/office/officeart/2008/layout/NameandTitleOrganizationalChart"/>
    <dgm:cxn modelId="{DF32739D-F6A2-4F24-AEDF-CC3CF9B39CCC}" srcId="{3075AFD1-DFF4-49DE-AC9D-CB7C10982616}" destId="{5895F1F8-5E5A-4EFE-9EEE-6691EB9E5F2F}" srcOrd="0" destOrd="0" parTransId="{9E288091-4962-4F59-AD75-F233CE03E741}" sibTransId="{82CBA776-BB36-49C5-84A5-4394BCB29603}"/>
    <dgm:cxn modelId="{F021DBAC-D2B6-4114-B199-0C2995E4EE3C}" srcId="{CAEA0347-85E2-4765-B8D0-D8295BA3DC46}" destId="{245B9CF2-05A8-498D-94DE-CCCB01714B67}" srcOrd="1" destOrd="0" parTransId="{7CDF50F0-221D-4EF7-887C-88075BCD4BB6}" sibTransId="{23244077-41D4-4C3D-A36E-45210864E6F6}"/>
    <dgm:cxn modelId="{DC7BAFB0-5906-4756-8522-831C1970570A}" type="presOf" srcId="{8F58727B-7370-48B3-9E9F-81CB6EBD879C}" destId="{FCB9CA2C-39A0-4323-9C26-E8250D410EA7}" srcOrd="0" destOrd="0" presId="urn:microsoft.com/office/officeart/2008/layout/NameandTitleOrganizationalChart"/>
    <dgm:cxn modelId="{E2DB9FB2-CF74-446A-9DF6-7DA0335EC308}" type="presOf" srcId="{3075AFD1-DFF4-49DE-AC9D-CB7C10982616}" destId="{F956A95E-8942-4DC4-8BC4-8F74D155417D}" srcOrd="0" destOrd="0" presId="urn:microsoft.com/office/officeart/2008/layout/NameandTitleOrganizationalChart"/>
    <dgm:cxn modelId="{9C7A1CB5-9034-40F2-B33C-71416E8C4F5A}" type="presOf" srcId="{23244077-41D4-4C3D-A36E-45210864E6F6}" destId="{49F773D9-B4FC-4199-84D9-A8783C29B294}" srcOrd="0" destOrd="0" presId="urn:microsoft.com/office/officeart/2008/layout/NameandTitleOrganizationalChart"/>
    <dgm:cxn modelId="{75CF57B8-CFC7-4E53-ACD4-4BA630E4A1BF}" type="presOf" srcId="{5895F1F8-5E5A-4EFE-9EEE-6691EB9E5F2F}" destId="{62BD293C-9DE9-41B6-B1C9-517B99F57978}" srcOrd="1" destOrd="0" presId="urn:microsoft.com/office/officeart/2008/layout/NameandTitleOrganizationalChart"/>
    <dgm:cxn modelId="{B7A3AAE5-DC58-4D17-BB8B-D124186C7A17}" srcId="{3075AFD1-DFF4-49DE-AC9D-CB7C10982616}" destId="{6268A91D-6340-4CD3-9B0E-72CCD3FDBB5F}" srcOrd="1" destOrd="0" parTransId="{C2A3EB40-3C04-4C5E-8274-76C6019C4328}" sibTransId="{645F3754-4C6D-46D6-AB6C-27F5A6293D7C}"/>
    <dgm:cxn modelId="{868E5DF7-385C-4555-B1C3-68142D61BAFF}" type="presOf" srcId="{89F9DE02-40DB-4FC9-A5C7-69D3091847A5}" destId="{5F9D2BC5-05BA-4B05-B1C9-E63D4CFD0AB1}" srcOrd="0" destOrd="0" presId="urn:microsoft.com/office/officeart/2008/layout/NameandTitleOrganizationalChart"/>
    <dgm:cxn modelId="{0D50A2F8-245B-48FB-A078-3F6946AF958F}" type="presOf" srcId="{FDE06690-6E5D-4F32-B6C5-75C4E624AE4E}" destId="{5A4F125A-EBDD-4513-BF23-6D305DD95E01}" srcOrd="0" destOrd="0" presId="urn:microsoft.com/office/officeart/2008/layout/NameandTitleOrganizationalChart"/>
    <dgm:cxn modelId="{D4751AFB-B017-440B-AD27-61B5200B6506}" type="presOf" srcId="{19226623-CFD7-4322-9815-9BD093340FF5}" destId="{5AD9614F-6940-496E-8DAA-64585DED8B13}" srcOrd="0" destOrd="0" presId="urn:microsoft.com/office/officeart/2008/layout/NameandTitleOrganizationalChart"/>
    <dgm:cxn modelId="{789474FD-C4F0-4489-A622-3197BE6F7354}" type="presOf" srcId="{772E3039-8E5C-429D-951B-FFD9EB507F65}" destId="{F029F251-F4E5-47C0-9235-E69A7044532E}" srcOrd="0" destOrd="0" presId="urn:microsoft.com/office/officeart/2008/layout/NameandTitleOrganizationalChart"/>
    <dgm:cxn modelId="{25E5DE2E-469E-4368-BCF2-02760363DBB9}" type="presParOf" srcId="{5F9D2BC5-05BA-4B05-B1C9-E63D4CFD0AB1}" destId="{366CD190-C4D1-42B4-ACEB-6294B5EC3EB2}" srcOrd="0" destOrd="0" presId="urn:microsoft.com/office/officeart/2008/layout/NameandTitleOrganizationalChart"/>
    <dgm:cxn modelId="{32B20606-28F7-41FF-A1B0-26A75B25B17E}" type="presParOf" srcId="{366CD190-C4D1-42B4-ACEB-6294B5EC3EB2}" destId="{C3CC630D-7227-4352-B50E-4206575B0363}" srcOrd="0" destOrd="0" presId="urn:microsoft.com/office/officeart/2008/layout/NameandTitleOrganizationalChart"/>
    <dgm:cxn modelId="{5DBFCD8A-BB93-4EF0-9CA8-06CEA980B773}" type="presParOf" srcId="{C3CC630D-7227-4352-B50E-4206575B0363}" destId="{F956A95E-8942-4DC4-8BC4-8F74D155417D}" srcOrd="0" destOrd="0" presId="urn:microsoft.com/office/officeart/2008/layout/NameandTitleOrganizationalChart"/>
    <dgm:cxn modelId="{9CE00AB5-486E-47BB-8405-C5706FB2AC6C}" type="presParOf" srcId="{C3CC630D-7227-4352-B50E-4206575B0363}" destId="{9C7FBB04-68D0-477E-8505-9490856D9DF3}" srcOrd="1" destOrd="0" presId="urn:microsoft.com/office/officeart/2008/layout/NameandTitleOrganizationalChart"/>
    <dgm:cxn modelId="{052F31A0-FADB-4101-88FF-8B13BCFB72D5}" type="presParOf" srcId="{C3CC630D-7227-4352-B50E-4206575B0363}" destId="{9E730B3F-095C-4B6B-84B2-854FC960982C}" srcOrd="2" destOrd="0" presId="urn:microsoft.com/office/officeart/2008/layout/NameandTitleOrganizationalChart"/>
    <dgm:cxn modelId="{3E33F5FF-85E4-428B-9BD5-C7EBD67D8B61}" type="presParOf" srcId="{366CD190-C4D1-42B4-ACEB-6294B5EC3EB2}" destId="{CE110D05-87BF-48EE-ABF2-0185E7F42F6C}" srcOrd="1" destOrd="0" presId="urn:microsoft.com/office/officeart/2008/layout/NameandTitleOrganizationalChart"/>
    <dgm:cxn modelId="{0D053826-EC42-4C00-B686-F8DF40B1FB0D}" type="presParOf" srcId="{CE110D05-87BF-48EE-ABF2-0185E7F42F6C}" destId="{8826919A-6400-44C5-9386-AD31079A0B3D}" srcOrd="0" destOrd="0" presId="urn:microsoft.com/office/officeart/2008/layout/NameandTitleOrganizationalChart"/>
    <dgm:cxn modelId="{9C9C7CDD-5740-41A9-B0EE-0E570C13B798}" type="presParOf" srcId="{CE110D05-87BF-48EE-ABF2-0185E7F42F6C}" destId="{24958DD6-334B-4873-8965-E780B541F078}" srcOrd="1" destOrd="0" presId="urn:microsoft.com/office/officeart/2008/layout/NameandTitleOrganizationalChart"/>
    <dgm:cxn modelId="{0C515B47-8F93-425E-BEEF-C47F184B7BBE}" type="presParOf" srcId="{24958DD6-334B-4873-8965-E780B541F078}" destId="{40EC6316-4ECB-4B93-9BC5-6CBB518C2B4C}" srcOrd="0" destOrd="0" presId="urn:microsoft.com/office/officeart/2008/layout/NameandTitleOrganizationalChart"/>
    <dgm:cxn modelId="{C9EA1617-141E-4BDE-9E28-C4AEE027033C}" type="presParOf" srcId="{40EC6316-4ECB-4B93-9BC5-6CBB518C2B4C}" destId="{A234FEA1-E83F-4B02-949A-F3E31257F061}" srcOrd="0" destOrd="0" presId="urn:microsoft.com/office/officeart/2008/layout/NameandTitleOrganizationalChart"/>
    <dgm:cxn modelId="{73CC12F1-F425-493E-80E7-3A9A7EE652BC}" type="presParOf" srcId="{40EC6316-4ECB-4B93-9BC5-6CBB518C2B4C}" destId="{A4491E54-3FB7-4C9E-87DD-C7B6F67D0331}" srcOrd="1" destOrd="0" presId="urn:microsoft.com/office/officeart/2008/layout/NameandTitleOrganizationalChart"/>
    <dgm:cxn modelId="{1E5DFEC5-2972-426C-8E1F-3EE586F48414}" type="presParOf" srcId="{40EC6316-4ECB-4B93-9BC5-6CBB518C2B4C}" destId="{092A7390-793E-4299-AA58-E02A999ABFCD}" srcOrd="2" destOrd="0" presId="urn:microsoft.com/office/officeart/2008/layout/NameandTitleOrganizationalChart"/>
    <dgm:cxn modelId="{A7902129-169F-4F67-B995-4EAB93455C4C}" type="presParOf" srcId="{24958DD6-334B-4873-8965-E780B541F078}" destId="{2121360B-838E-4ECA-9EB8-287D6A4E2A6D}" srcOrd="1" destOrd="0" presId="urn:microsoft.com/office/officeart/2008/layout/NameandTitleOrganizationalChart"/>
    <dgm:cxn modelId="{7E5F3157-5DB2-482E-BEC3-749601D77A92}" type="presParOf" srcId="{24958DD6-334B-4873-8965-E780B541F078}" destId="{3E949C4E-8E9C-4A5C-BABA-F06BDB667FF3}" srcOrd="2" destOrd="0" presId="urn:microsoft.com/office/officeart/2008/layout/NameandTitleOrganizationalChart"/>
    <dgm:cxn modelId="{F21816BB-D94D-45E7-93F4-AAB0972EEDBE}" type="presParOf" srcId="{CE110D05-87BF-48EE-ABF2-0185E7F42F6C}" destId="{F029F251-F4E5-47C0-9235-E69A7044532E}" srcOrd="2" destOrd="0" presId="urn:microsoft.com/office/officeart/2008/layout/NameandTitleOrganizationalChart"/>
    <dgm:cxn modelId="{3C90743E-C2E0-40DB-A123-169F9ECD3C62}" type="presParOf" srcId="{CE110D05-87BF-48EE-ABF2-0185E7F42F6C}" destId="{AF4738E4-0ECA-48D3-A6AF-9ADAE6AF83BC}" srcOrd="3" destOrd="0" presId="urn:microsoft.com/office/officeart/2008/layout/NameandTitleOrganizationalChart"/>
    <dgm:cxn modelId="{76CC6EC6-E141-4AA6-A95F-C0EA9CF2F937}" type="presParOf" srcId="{AF4738E4-0ECA-48D3-A6AF-9ADAE6AF83BC}" destId="{67BC84C8-E65C-4A2B-A891-B16C21F8C352}" srcOrd="0" destOrd="0" presId="urn:microsoft.com/office/officeart/2008/layout/NameandTitleOrganizationalChart"/>
    <dgm:cxn modelId="{4E58FE66-5F71-4F91-9E35-3B01A81F1417}" type="presParOf" srcId="{67BC84C8-E65C-4A2B-A891-B16C21F8C352}" destId="{5AD9614F-6940-496E-8DAA-64585DED8B13}" srcOrd="0" destOrd="0" presId="urn:microsoft.com/office/officeart/2008/layout/NameandTitleOrganizationalChart"/>
    <dgm:cxn modelId="{FF7D45D5-6C28-48BC-BF75-236D2FAC905E}" type="presParOf" srcId="{67BC84C8-E65C-4A2B-A891-B16C21F8C352}" destId="{75663CE1-C34A-4C70-8127-D1D5BF733702}" srcOrd="1" destOrd="0" presId="urn:microsoft.com/office/officeart/2008/layout/NameandTitleOrganizationalChart"/>
    <dgm:cxn modelId="{DB4E48C8-AED2-4875-BE02-C435FAC6982A}" type="presParOf" srcId="{67BC84C8-E65C-4A2B-A891-B16C21F8C352}" destId="{59ED4B80-6DC3-4F71-8FCC-2EB23A52D7DA}" srcOrd="2" destOrd="0" presId="urn:microsoft.com/office/officeart/2008/layout/NameandTitleOrganizationalChart"/>
    <dgm:cxn modelId="{4FF78961-5089-4D53-9916-87AADB6FFE25}" type="presParOf" srcId="{AF4738E4-0ECA-48D3-A6AF-9ADAE6AF83BC}" destId="{C3DCA754-AA75-4ED5-9E13-065691089543}" srcOrd="1" destOrd="0" presId="urn:microsoft.com/office/officeart/2008/layout/NameandTitleOrganizationalChart"/>
    <dgm:cxn modelId="{319A60BD-7C3F-4A00-8591-DC63BD4E5A8D}" type="presParOf" srcId="{AF4738E4-0ECA-48D3-A6AF-9ADAE6AF83BC}" destId="{6B489A43-BC8F-4F7B-A75C-48095357EBC8}" srcOrd="2" destOrd="0" presId="urn:microsoft.com/office/officeart/2008/layout/NameandTitleOrganizationalChart"/>
    <dgm:cxn modelId="{03C9016E-A45B-479F-948C-37962DCBF598}" type="presParOf" srcId="{CE110D05-87BF-48EE-ABF2-0185E7F42F6C}" destId="{FCB9CA2C-39A0-4323-9C26-E8250D410EA7}" srcOrd="4" destOrd="0" presId="urn:microsoft.com/office/officeart/2008/layout/NameandTitleOrganizationalChart"/>
    <dgm:cxn modelId="{943CD5F9-ED8F-4816-8BA8-36C4CE345C27}" type="presParOf" srcId="{CE110D05-87BF-48EE-ABF2-0185E7F42F6C}" destId="{F20160C1-8890-4F13-9DB2-AC997C1F840A}" srcOrd="5" destOrd="0" presId="urn:microsoft.com/office/officeart/2008/layout/NameandTitleOrganizationalChart"/>
    <dgm:cxn modelId="{E6EB6066-9F1C-4FBF-BD3A-EB567EFE6EA5}" type="presParOf" srcId="{F20160C1-8890-4F13-9DB2-AC997C1F840A}" destId="{1AE62F3B-3962-4E22-9E68-AF38FA249429}" srcOrd="0" destOrd="0" presId="urn:microsoft.com/office/officeart/2008/layout/NameandTitleOrganizationalChart"/>
    <dgm:cxn modelId="{CE1D58C0-09E6-4E2A-A000-3F82731EAC9A}" type="presParOf" srcId="{1AE62F3B-3962-4E22-9E68-AF38FA249429}" destId="{3BC66903-661D-443E-B271-CA33D8FF9D30}" srcOrd="0" destOrd="0" presId="urn:microsoft.com/office/officeart/2008/layout/NameandTitleOrganizationalChart"/>
    <dgm:cxn modelId="{0EAB3932-37C6-4EC8-A5A5-7045E2640443}" type="presParOf" srcId="{1AE62F3B-3962-4E22-9E68-AF38FA249429}" destId="{CB48BC35-6628-433C-AD6A-B723C724E849}" srcOrd="1" destOrd="0" presId="urn:microsoft.com/office/officeart/2008/layout/NameandTitleOrganizationalChart"/>
    <dgm:cxn modelId="{A225082F-A119-4F61-860E-41BC3DC33F74}" type="presParOf" srcId="{1AE62F3B-3962-4E22-9E68-AF38FA249429}" destId="{4539E66A-861B-47AD-926F-8BDA1C19E06D}" srcOrd="2" destOrd="0" presId="urn:microsoft.com/office/officeart/2008/layout/NameandTitleOrganizationalChart"/>
    <dgm:cxn modelId="{14327419-AB09-49FB-937D-7556A8E53CF3}" type="presParOf" srcId="{F20160C1-8890-4F13-9DB2-AC997C1F840A}" destId="{0395CD39-F531-40C4-89CD-B08E67A4963E}" srcOrd="1" destOrd="0" presId="urn:microsoft.com/office/officeart/2008/layout/NameandTitleOrganizationalChart"/>
    <dgm:cxn modelId="{350092D2-AF6F-40C6-ABF0-CF60301F6A40}" type="presParOf" srcId="{0395CD39-F531-40C4-89CD-B08E67A4963E}" destId="{5A4F125A-EBDD-4513-BF23-6D305DD95E01}" srcOrd="0" destOrd="0" presId="urn:microsoft.com/office/officeart/2008/layout/NameandTitleOrganizationalChart"/>
    <dgm:cxn modelId="{FC64E71A-80D0-4921-8852-755FA72D4B7E}" type="presParOf" srcId="{0395CD39-F531-40C4-89CD-B08E67A4963E}" destId="{0F5D33A4-CB78-4FA0-98F2-561FC917D9A7}" srcOrd="1" destOrd="0" presId="urn:microsoft.com/office/officeart/2008/layout/NameandTitleOrganizationalChart"/>
    <dgm:cxn modelId="{E1A91750-C5BD-43CE-A450-AF9079505411}" type="presParOf" srcId="{0F5D33A4-CB78-4FA0-98F2-561FC917D9A7}" destId="{FB3C19FE-2949-40EB-979E-B270EBB8B6CA}" srcOrd="0" destOrd="0" presId="urn:microsoft.com/office/officeart/2008/layout/NameandTitleOrganizationalChart"/>
    <dgm:cxn modelId="{77908B31-4EC2-4C58-8029-3EAAC28B06B8}" type="presParOf" srcId="{FB3C19FE-2949-40EB-979E-B270EBB8B6CA}" destId="{4E6E9B97-4C1A-48B9-AD7E-F7D3C2CFC720}" srcOrd="0" destOrd="0" presId="urn:microsoft.com/office/officeart/2008/layout/NameandTitleOrganizationalChart"/>
    <dgm:cxn modelId="{0EF164DC-DC65-440D-BE30-AE8F12CBA303}" type="presParOf" srcId="{FB3C19FE-2949-40EB-979E-B270EBB8B6CA}" destId="{22C7EB67-D865-4919-9C37-D32451FB853C}" srcOrd="1" destOrd="0" presId="urn:microsoft.com/office/officeart/2008/layout/NameandTitleOrganizationalChart"/>
    <dgm:cxn modelId="{1978055D-29D1-4CAA-8997-9140B4BC9D7A}" type="presParOf" srcId="{FB3C19FE-2949-40EB-979E-B270EBB8B6CA}" destId="{EE304B64-2139-46C5-8687-111987B92487}" srcOrd="2" destOrd="0" presId="urn:microsoft.com/office/officeart/2008/layout/NameandTitleOrganizationalChart"/>
    <dgm:cxn modelId="{FC6C6AEC-1A74-4CA0-8920-1527F84939C9}" type="presParOf" srcId="{0F5D33A4-CB78-4FA0-98F2-561FC917D9A7}" destId="{B57BD1EC-CB59-4D7A-9B79-6AC7DB3E2BB7}" srcOrd="1" destOrd="0" presId="urn:microsoft.com/office/officeart/2008/layout/NameandTitleOrganizationalChart"/>
    <dgm:cxn modelId="{AAF3BB5E-3F7F-480A-A870-C3B659E9C415}" type="presParOf" srcId="{0F5D33A4-CB78-4FA0-98F2-561FC917D9A7}" destId="{783E5F25-5A57-4F46-9F10-9372BC9B0535}" srcOrd="2" destOrd="0" presId="urn:microsoft.com/office/officeart/2008/layout/NameandTitleOrganizationalChart"/>
    <dgm:cxn modelId="{AC345F86-644A-4177-8CA4-F809C3771332}" type="presParOf" srcId="{0395CD39-F531-40C4-89CD-B08E67A4963E}" destId="{39AAA5B6-6758-4C15-991C-9102A072626E}" srcOrd="2" destOrd="0" presId="urn:microsoft.com/office/officeart/2008/layout/NameandTitleOrganizationalChart"/>
    <dgm:cxn modelId="{E7CA9FF2-EAC7-49C7-9500-C0AA9CEFD0F9}" type="presParOf" srcId="{0395CD39-F531-40C4-89CD-B08E67A4963E}" destId="{B4BCE606-63BE-451C-A8C9-BE87BF4074D3}" srcOrd="3" destOrd="0" presId="urn:microsoft.com/office/officeart/2008/layout/NameandTitleOrganizationalChart"/>
    <dgm:cxn modelId="{67AF2E12-31C5-447F-8D81-EFA67DD9382D}" type="presParOf" srcId="{B4BCE606-63BE-451C-A8C9-BE87BF4074D3}" destId="{4C252434-9C7B-47F4-A982-E9ACE4F85ADB}" srcOrd="0" destOrd="0" presId="urn:microsoft.com/office/officeart/2008/layout/NameandTitleOrganizationalChart"/>
    <dgm:cxn modelId="{9985D028-41C8-49FB-9D6B-12B2F589B406}" type="presParOf" srcId="{4C252434-9C7B-47F4-A982-E9ACE4F85ADB}" destId="{B727ED4A-0FCC-4F12-A273-1F599404C2B2}" srcOrd="0" destOrd="0" presId="urn:microsoft.com/office/officeart/2008/layout/NameandTitleOrganizationalChart"/>
    <dgm:cxn modelId="{7521E78B-1D8B-4F06-93E1-BBB512FFA16F}" type="presParOf" srcId="{4C252434-9C7B-47F4-A982-E9ACE4F85ADB}" destId="{49F773D9-B4FC-4199-84D9-A8783C29B294}" srcOrd="1" destOrd="0" presId="urn:microsoft.com/office/officeart/2008/layout/NameandTitleOrganizationalChart"/>
    <dgm:cxn modelId="{429BA078-8111-4828-86F5-8973395B4EF9}" type="presParOf" srcId="{4C252434-9C7B-47F4-A982-E9ACE4F85ADB}" destId="{199A68A3-0B36-4D63-B4EA-6BB78AB102ED}" srcOrd="2" destOrd="0" presId="urn:microsoft.com/office/officeart/2008/layout/NameandTitleOrganizationalChart"/>
    <dgm:cxn modelId="{35CCFC6E-2757-4A69-B835-58FB2FE7A231}" type="presParOf" srcId="{B4BCE606-63BE-451C-A8C9-BE87BF4074D3}" destId="{6B1BA015-5CF6-4ACE-9C37-71E915FCA078}" srcOrd="1" destOrd="0" presId="urn:microsoft.com/office/officeart/2008/layout/NameandTitleOrganizationalChart"/>
    <dgm:cxn modelId="{27AEF4AA-724F-4D43-922A-7B2519C76512}" type="presParOf" srcId="{B4BCE606-63BE-451C-A8C9-BE87BF4074D3}" destId="{10A4F214-79D4-4AD4-9299-2A80D48CDB74}" srcOrd="2" destOrd="0" presId="urn:microsoft.com/office/officeart/2008/layout/NameandTitleOrganizationalChart"/>
    <dgm:cxn modelId="{01837284-2665-4C4E-953D-D26FE5551299}" type="presParOf" srcId="{F20160C1-8890-4F13-9DB2-AC997C1F840A}" destId="{8AD1F2B7-20A9-4513-83E6-8346F43E9A40}" srcOrd="2" destOrd="0" presId="urn:microsoft.com/office/officeart/2008/layout/NameandTitleOrganizationalChart"/>
    <dgm:cxn modelId="{81DECCB2-9C63-47EE-B989-7E8F63BAE1EC}" type="presParOf" srcId="{366CD190-C4D1-42B4-ACEB-6294B5EC3EB2}" destId="{CDF56F17-CA08-4037-9DFF-CDAA117E859F}" srcOrd="2" destOrd="0" presId="urn:microsoft.com/office/officeart/2008/layout/NameandTitleOrganizationalChart"/>
    <dgm:cxn modelId="{BEF0A403-60FA-469F-B376-1AF2F5596388}" type="presParOf" srcId="{CDF56F17-CA08-4037-9DFF-CDAA117E859F}" destId="{7A7AC168-3CB0-4EF2-9EDC-1A97C08EA81A}" srcOrd="0" destOrd="0" presId="urn:microsoft.com/office/officeart/2008/layout/NameandTitleOrganizationalChart"/>
    <dgm:cxn modelId="{CB39049B-F6CE-47F7-9911-71D46A6560C6}" type="presParOf" srcId="{CDF56F17-CA08-4037-9DFF-CDAA117E859F}" destId="{AC0FFB4B-B950-48C7-ADF7-CCF28D87C0EE}" srcOrd="1" destOrd="0" presId="urn:microsoft.com/office/officeart/2008/layout/NameandTitleOrganizationalChart"/>
    <dgm:cxn modelId="{8C3BEF5C-3565-4E2E-B1FB-023F714D2772}" type="presParOf" srcId="{AC0FFB4B-B950-48C7-ADF7-CCF28D87C0EE}" destId="{EF044D3F-DE92-4AC1-8377-ED7F8ECDF3BC}" srcOrd="0" destOrd="0" presId="urn:microsoft.com/office/officeart/2008/layout/NameandTitleOrganizationalChart"/>
    <dgm:cxn modelId="{80D09569-950D-44AB-9BBB-80F9CBDBE97D}" type="presParOf" srcId="{EF044D3F-DE92-4AC1-8377-ED7F8ECDF3BC}" destId="{CECF4860-1E4D-4A11-93A4-62BEE826004E}" srcOrd="0" destOrd="0" presId="urn:microsoft.com/office/officeart/2008/layout/NameandTitleOrganizationalChart"/>
    <dgm:cxn modelId="{B35F7FBF-4BC2-49D0-BF1C-DE2F2E45369C}" type="presParOf" srcId="{EF044D3F-DE92-4AC1-8377-ED7F8ECDF3BC}" destId="{7C63499D-1C4C-4D99-861D-BDBB69F79927}" srcOrd="1" destOrd="0" presId="urn:microsoft.com/office/officeart/2008/layout/NameandTitleOrganizationalChart"/>
    <dgm:cxn modelId="{258642A0-0FCC-431F-A059-0AFF45E20BD0}" type="presParOf" srcId="{EF044D3F-DE92-4AC1-8377-ED7F8ECDF3BC}" destId="{62BD293C-9DE9-41B6-B1C9-517B99F57978}" srcOrd="2" destOrd="0" presId="urn:microsoft.com/office/officeart/2008/layout/NameandTitleOrganizationalChart"/>
    <dgm:cxn modelId="{F662E36C-7817-435F-B28B-B0D574F8CDCB}" type="presParOf" srcId="{AC0FFB4B-B950-48C7-ADF7-CCF28D87C0EE}" destId="{046928B9-7214-4E6F-AF2B-D77CF4496CDA}" srcOrd="1" destOrd="0" presId="urn:microsoft.com/office/officeart/2008/layout/NameandTitleOrganizationalChart"/>
    <dgm:cxn modelId="{8743D9E5-9A61-4CDD-B1D7-494E2D49A769}" type="presParOf" srcId="{AC0FFB4B-B950-48C7-ADF7-CCF28D87C0EE}" destId="{5B017270-B69C-40FB-B229-46FA76538567}"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9117E-B909-4E22-9462-3C0E4856A220}"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B972D77-A455-446B-928C-C969E10FA008}">
      <dgm:prSet phldrT="[Text]" phldr="1"/>
      <dgm:spPr>
        <a:ln>
          <a:solidFill>
            <a:schemeClr val="accent1">
              <a:lumMod val="50000"/>
            </a:schemeClr>
          </a:solidFill>
        </a:ln>
      </dgm:spPr>
      <dgm:t>
        <a:bodyPr/>
        <a:lstStyle/>
        <a:p>
          <a:endParaRPr lang="en-US"/>
        </a:p>
      </dgm:t>
    </dgm:pt>
    <dgm:pt modelId="{C7655410-9006-4FF8-A2AA-DE0502CDB0B6}" type="parTrans" cxnId="{E4564656-EE31-49AE-A30C-593CCF7997FF}">
      <dgm:prSet/>
      <dgm:spPr/>
      <dgm:t>
        <a:bodyPr/>
        <a:lstStyle/>
        <a:p>
          <a:endParaRPr lang="en-US"/>
        </a:p>
      </dgm:t>
    </dgm:pt>
    <dgm:pt modelId="{F86FBECE-428F-48DC-B664-73CAD60BDC98}" type="sibTrans" cxnId="{E4564656-EE31-49AE-A30C-593CCF7997FF}">
      <dgm:prSet/>
      <dgm:spPr/>
      <dgm:t>
        <a:bodyPr/>
        <a:lstStyle/>
        <a:p>
          <a:endParaRPr lang="en-US"/>
        </a:p>
      </dgm:t>
    </dgm:pt>
    <dgm:pt modelId="{E9E2412E-6C70-4F52-98C9-CE9FB4D9D5B6}">
      <dgm:prSet phldrT="[Text]" phldr="1"/>
      <dgm:spPr>
        <a:ln>
          <a:solidFill>
            <a:schemeClr val="accent1">
              <a:lumMod val="50000"/>
            </a:schemeClr>
          </a:solidFill>
        </a:ln>
      </dgm:spPr>
      <dgm:t>
        <a:bodyPr/>
        <a:lstStyle/>
        <a:p>
          <a:endParaRPr lang="en-US"/>
        </a:p>
      </dgm:t>
    </dgm:pt>
    <dgm:pt modelId="{9D2265E6-F1AC-4840-9170-97A155A28875}" type="parTrans" cxnId="{625FE7A6-220B-4A99-BC5B-7AC163C465AD}">
      <dgm:prSet/>
      <dgm:spPr/>
      <dgm:t>
        <a:bodyPr/>
        <a:lstStyle/>
        <a:p>
          <a:endParaRPr lang="en-US"/>
        </a:p>
      </dgm:t>
    </dgm:pt>
    <dgm:pt modelId="{50C3ABA0-8CF6-45A3-B3D8-B3515FB768F4}" type="sibTrans" cxnId="{625FE7A6-220B-4A99-BC5B-7AC163C465AD}">
      <dgm:prSet/>
      <dgm:spPr/>
      <dgm:t>
        <a:bodyPr/>
        <a:lstStyle/>
        <a:p>
          <a:endParaRPr lang="en-US"/>
        </a:p>
      </dgm:t>
    </dgm:pt>
    <dgm:pt modelId="{F9443481-494D-44C6-BD34-8792CD0075AB}">
      <dgm:prSet phldrT="[Text]" phldr="1"/>
      <dgm:spPr>
        <a:ln>
          <a:solidFill>
            <a:schemeClr val="accent1">
              <a:lumMod val="50000"/>
            </a:schemeClr>
          </a:solidFill>
        </a:ln>
      </dgm:spPr>
      <dgm:t>
        <a:bodyPr/>
        <a:lstStyle/>
        <a:p>
          <a:endParaRPr lang="en-US"/>
        </a:p>
      </dgm:t>
    </dgm:pt>
    <dgm:pt modelId="{60714884-E72F-4A04-8430-9D7807C8B1F7}" type="parTrans" cxnId="{A2F9E440-88DD-455B-BA51-9B63AF051695}">
      <dgm:prSet/>
      <dgm:spPr/>
      <dgm:t>
        <a:bodyPr/>
        <a:lstStyle/>
        <a:p>
          <a:endParaRPr lang="en-US"/>
        </a:p>
      </dgm:t>
    </dgm:pt>
    <dgm:pt modelId="{79510506-49E6-4477-8BBD-79AFE0A79D88}" type="sibTrans" cxnId="{A2F9E440-88DD-455B-BA51-9B63AF051695}">
      <dgm:prSet/>
      <dgm:spPr/>
      <dgm:t>
        <a:bodyPr/>
        <a:lstStyle/>
        <a:p>
          <a:endParaRPr lang="en-US"/>
        </a:p>
      </dgm:t>
    </dgm:pt>
    <dgm:pt modelId="{33263DD1-89A7-48E2-8039-93B6AF0C78A7}" type="pres">
      <dgm:prSet presAssocID="{4CA9117E-B909-4E22-9462-3C0E4856A220}" presName="Name0" presStyleCnt="0">
        <dgm:presLayoutVars>
          <dgm:dir/>
          <dgm:resizeHandles val="exact"/>
        </dgm:presLayoutVars>
      </dgm:prSet>
      <dgm:spPr/>
    </dgm:pt>
    <dgm:pt modelId="{BE7080E3-B669-438C-A719-5D1B77D26A67}" type="pres">
      <dgm:prSet presAssocID="{AB972D77-A455-446B-928C-C969E10FA008}" presName="composite" presStyleCnt="0"/>
      <dgm:spPr/>
    </dgm:pt>
    <dgm:pt modelId="{95716528-8169-4A35-A88E-172B94A8140D}" type="pres">
      <dgm:prSet presAssocID="{AB972D77-A455-446B-928C-C969E10FA008}" presName="bgChev" presStyleLbl="node1" presStyleIdx="0" presStyleCnt="3"/>
      <dgm:spPr>
        <a:solidFill>
          <a:schemeClr val="accent1">
            <a:lumMod val="50000"/>
          </a:schemeClr>
        </a:solidFill>
      </dgm:spPr>
    </dgm:pt>
    <dgm:pt modelId="{BB2FD100-0EE5-40C8-9A34-7FBD12F37F53}" type="pres">
      <dgm:prSet presAssocID="{AB972D77-A455-446B-928C-C969E10FA008}" presName="txNode" presStyleLbl="fgAcc1" presStyleIdx="0" presStyleCnt="3">
        <dgm:presLayoutVars>
          <dgm:bulletEnabled val="1"/>
        </dgm:presLayoutVars>
      </dgm:prSet>
      <dgm:spPr/>
    </dgm:pt>
    <dgm:pt modelId="{AD883C6A-219F-4689-93DE-9DCBA8416BDA}" type="pres">
      <dgm:prSet presAssocID="{F86FBECE-428F-48DC-B664-73CAD60BDC98}" presName="compositeSpace" presStyleCnt="0"/>
      <dgm:spPr/>
    </dgm:pt>
    <dgm:pt modelId="{667020AC-4077-49BE-9A32-A6BF493E62C0}" type="pres">
      <dgm:prSet presAssocID="{E9E2412E-6C70-4F52-98C9-CE9FB4D9D5B6}" presName="composite" presStyleCnt="0"/>
      <dgm:spPr/>
    </dgm:pt>
    <dgm:pt modelId="{1D817FFC-C1F4-401B-AD6E-545E57E92006}" type="pres">
      <dgm:prSet presAssocID="{E9E2412E-6C70-4F52-98C9-CE9FB4D9D5B6}" presName="bgChev" presStyleLbl="node1" presStyleIdx="1" presStyleCnt="3"/>
      <dgm:spPr>
        <a:solidFill>
          <a:schemeClr val="accent1">
            <a:lumMod val="50000"/>
          </a:schemeClr>
        </a:solidFill>
      </dgm:spPr>
    </dgm:pt>
    <dgm:pt modelId="{C6AFD620-3BA6-4C55-BD4A-139B450398FB}" type="pres">
      <dgm:prSet presAssocID="{E9E2412E-6C70-4F52-98C9-CE9FB4D9D5B6}" presName="txNode" presStyleLbl="fgAcc1" presStyleIdx="1" presStyleCnt="3">
        <dgm:presLayoutVars>
          <dgm:bulletEnabled val="1"/>
        </dgm:presLayoutVars>
      </dgm:prSet>
      <dgm:spPr/>
    </dgm:pt>
    <dgm:pt modelId="{01FEBFCB-F486-4D80-9531-2E29869F31EC}" type="pres">
      <dgm:prSet presAssocID="{50C3ABA0-8CF6-45A3-B3D8-B3515FB768F4}" presName="compositeSpace" presStyleCnt="0"/>
      <dgm:spPr/>
    </dgm:pt>
    <dgm:pt modelId="{9F02B9C9-0CF8-4788-89F8-66BE3EDA9D80}" type="pres">
      <dgm:prSet presAssocID="{F9443481-494D-44C6-BD34-8792CD0075AB}" presName="composite" presStyleCnt="0"/>
      <dgm:spPr/>
    </dgm:pt>
    <dgm:pt modelId="{75B3493A-6C0F-4537-8F52-2E3895AB9CA6}" type="pres">
      <dgm:prSet presAssocID="{F9443481-494D-44C6-BD34-8792CD0075AB}" presName="bgChev" presStyleLbl="node1" presStyleIdx="2" presStyleCnt="3"/>
      <dgm:spPr>
        <a:solidFill>
          <a:schemeClr val="accent1">
            <a:lumMod val="50000"/>
          </a:schemeClr>
        </a:solidFill>
      </dgm:spPr>
    </dgm:pt>
    <dgm:pt modelId="{2DA5BB42-3A39-484A-9286-55059E2904AD}" type="pres">
      <dgm:prSet presAssocID="{F9443481-494D-44C6-BD34-8792CD0075AB}" presName="txNode" presStyleLbl="fgAcc1" presStyleIdx="2" presStyleCnt="3">
        <dgm:presLayoutVars>
          <dgm:bulletEnabled val="1"/>
        </dgm:presLayoutVars>
      </dgm:prSet>
      <dgm:spPr/>
    </dgm:pt>
  </dgm:ptLst>
  <dgm:cxnLst>
    <dgm:cxn modelId="{78EC4B00-17FB-4748-9D2D-AE066D4C7047}" type="presOf" srcId="{F9443481-494D-44C6-BD34-8792CD0075AB}" destId="{2DA5BB42-3A39-484A-9286-55059E2904AD}" srcOrd="0" destOrd="0" presId="urn:microsoft.com/office/officeart/2005/8/layout/chevronAccent+Icon"/>
    <dgm:cxn modelId="{F52DB411-D101-4F70-8FEE-E992C3BE949B}" type="presOf" srcId="{E9E2412E-6C70-4F52-98C9-CE9FB4D9D5B6}" destId="{C6AFD620-3BA6-4C55-BD4A-139B450398FB}" srcOrd="0" destOrd="0" presId="urn:microsoft.com/office/officeart/2005/8/layout/chevronAccent+Icon"/>
    <dgm:cxn modelId="{A2F9E440-88DD-455B-BA51-9B63AF051695}" srcId="{4CA9117E-B909-4E22-9462-3C0E4856A220}" destId="{F9443481-494D-44C6-BD34-8792CD0075AB}" srcOrd="2" destOrd="0" parTransId="{60714884-E72F-4A04-8430-9D7807C8B1F7}" sibTransId="{79510506-49E6-4477-8BBD-79AFE0A79D88}"/>
    <dgm:cxn modelId="{E4564656-EE31-49AE-A30C-593CCF7997FF}" srcId="{4CA9117E-B909-4E22-9462-3C0E4856A220}" destId="{AB972D77-A455-446B-928C-C969E10FA008}" srcOrd="0" destOrd="0" parTransId="{C7655410-9006-4FF8-A2AA-DE0502CDB0B6}" sibTransId="{F86FBECE-428F-48DC-B664-73CAD60BDC98}"/>
    <dgm:cxn modelId="{625FE7A6-220B-4A99-BC5B-7AC163C465AD}" srcId="{4CA9117E-B909-4E22-9462-3C0E4856A220}" destId="{E9E2412E-6C70-4F52-98C9-CE9FB4D9D5B6}" srcOrd="1" destOrd="0" parTransId="{9D2265E6-F1AC-4840-9170-97A155A28875}" sibTransId="{50C3ABA0-8CF6-45A3-B3D8-B3515FB768F4}"/>
    <dgm:cxn modelId="{C10E8EC2-E91F-4341-8404-3981466388D9}" type="presOf" srcId="{4CA9117E-B909-4E22-9462-3C0E4856A220}" destId="{33263DD1-89A7-48E2-8039-93B6AF0C78A7}" srcOrd="0" destOrd="0" presId="urn:microsoft.com/office/officeart/2005/8/layout/chevronAccent+Icon"/>
    <dgm:cxn modelId="{A42206EE-710E-446E-8003-EA18327D6C95}" type="presOf" srcId="{AB972D77-A455-446B-928C-C969E10FA008}" destId="{BB2FD100-0EE5-40C8-9A34-7FBD12F37F53}" srcOrd="0" destOrd="0" presId="urn:microsoft.com/office/officeart/2005/8/layout/chevronAccent+Icon"/>
    <dgm:cxn modelId="{A3DF7BB6-5ED8-44AA-BDE5-10BB20FAF75B}" type="presParOf" srcId="{33263DD1-89A7-48E2-8039-93B6AF0C78A7}" destId="{BE7080E3-B669-438C-A719-5D1B77D26A67}" srcOrd="0" destOrd="0" presId="urn:microsoft.com/office/officeart/2005/8/layout/chevronAccent+Icon"/>
    <dgm:cxn modelId="{A69F1F47-2B9E-4426-8F44-55E858625E09}" type="presParOf" srcId="{BE7080E3-B669-438C-A719-5D1B77D26A67}" destId="{95716528-8169-4A35-A88E-172B94A8140D}" srcOrd="0" destOrd="0" presId="urn:microsoft.com/office/officeart/2005/8/layout/chevronAccent+Icon"/>
    <dgm:cxn modelId="{455F3252-AACE-4205-8696-423F45E672B2}" type="presParOf" srcId="{BE7080E3-B669-438C-A719-5D1B77D26A67}" destId="{BB2FD100-0EE5-40C8-9A34-7FBD12F37F53}" srcOrd="1" destOrd="0" presId="urn:microsoft.com/office/officeart/2005/8/layout/chevronAccent+Icon"/>
    <dgm:cxn modelId="{2C40B217-00E8-4C94-A6C3-2043C5ED2180}" type="presParOf" srcId="{33263DD1-89A7-48E2-8039-93B6AF0C78A7}" destId="{AD883C6A-219F-4689-93DE-9DCBA8416BDA}" srcOrd="1" destOrd="0" presId="urn:microsoft.com/office/officeart/2005/8/layout/chevronAccent+Icon"/>
    <dgm:cxn modelId="{78E52E70-0E03-4F32-A3B2-A3B66D0AE94A}" type="presParOf" srcId="{33263DD1-89A7-48E2-8039-93B6AF0C78A7}" destId="{667020AC-4077-49BE-9A32-A6BF493E62C0}" srcOrd="2" destOrd="0" presId="urn:microsoft.com/office/officeart/2005/8/layout/chevronAccent+Icon"/>
    <dgm:cxn modelId="{9D94EC1B-D71B-49BC-B3E9-1D831BEC0C64}" type="presParOf" srcId="{667020AC-4077-49BE-9A32-A6BF493E62C0}" destId="{1D817FFC-C1F4-401B-AD6E-545E57E92006}" srcOrd="0" destOrd="0" presId="urn:microsoft.com/office/officeart/2005/8/layout/chevronAccent+Icon"/>
    <dgm:cxn modelId="{6E250FDE-74F6-4CEE-8500-ECAFD592240B}" type="presParOf" srcId="{667020AC-4077-49BE-9A32-A6BF493E62C0}" destId="{C6AFD620-3BA6-4C55-BD4A-139B450398FB}" srcOrd="1" destOrd="0" presId="urn:microsoft.com/office/officeart/2005/8/layout/chevronAccent+Icon"/>
    <dgm:cxn modelId="{77289773-98A8-4CD9-8854-564318659388}" type="presParOf" srcId="{33263DD1-89A7-48E2-8039-93B6AF0C78A7}" destId="{01FEBFCB-F486-4D80-9531-2E29869F31EC}" srcOrd="3" destOrd="0" presId="urn:microsoft.com/office/officeart/2005/8/layout/chevronAccent+Icon"/>
    <dgm:cxn modelId="{D9BC1F19-DF2F-4F0A-9F80-8FA4657DB82C}" type="presParOf" srcId="{33263DD1-89A7-48E2-8039-93B6AF0C78A7}" destId="{9F02B9C9-0CF8-4788-89F8-66BE3EDA9D80}" srcOrd="4" destOrd="0" presId="urn:microsoft.com/office/officeart/2005/8/layout/chevronAccent+Icon"/>
    <dgm:cxn modelId="{509C01B9-959D-4E36-9163-28F9706DDEFC}" type="presParOf" srcId="{9F02B9C9-0CF8-4788-89F8-66BE3EDA9D80}" destId="{75B3493A-6C0F-4537-8F52-2E3895AB9CA6}" srcOrd="0" destOrd="0" presId="urn:microsoft.com/office/officeart/2005/8/layout/chevronAccent+Icon"/>
    <dgm:cxn modelId="{C1E02B62-1A00-4F8A-9E52-90DAEC57423B}" type="presParOf" srcId="{9F02B9C9-0CF8-4788-89F8-66BE3EDA9D80}" destId="{2DA5BB42-3A39-484A-9286-55059E2904AD}"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A9117E-B909-4E22-9462-3C0E4856A220}"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B972D77-A455-446B-928C-C969E10FA008}">
      <dgm:prSet phldrT="[Text]" phldr="1"/>
      <dgm:spPr>
        <a:ln>
          <a:solidFill>
            <a:schemeClr val="accent1">
              <a:lumMod val="50000"/>
            </a:schemeClr>
          </a:solidFill>
        </a:ln>
      </dgm:spPr>
      <dgm:t>
        <a:bodyPr/>
        <a:lstStyle/>
        <a:p>
          <a:endParaRPr lang="en-US"/>
        </a:p>
      </dgm:t>
    </dgm:pt>
    <dgm:pt modelId="{C7655410-9006-4FF8-A2AA-DE0502CDB0B6}" type="parTrans" cxnId="{E4564656-EE31-49AE-A30C-593CCF7997FF}">
      <dgm:prSet/>
      <dgm:spPr/>
      <dgm:t>
        <a:bodyPr/>
        <a:lstStyle/>
        <a:p>
          <a:endParaRPr lang="en-US"/>
        </a:p>
      </dgm:t>
    </dgm:pt>
    <dgm:pt modelId="{F86FBECE-428F-48DC-B664-73CAD60BDC98}" type="sibTrans" cxnId="{E4564656-EE31-49AE-A30C-593CCF7997FF}">
      <dgm:prSet/>
      <dgm:spPr/>
      <dgm:t>
        <a:bodyPr/>
        <a:lstStyle/>
        <a:p>
          <a:endParaRPr lang="en-US"/>
        </a:p>
      </dgm:t>
    </dgm:pt>
    <dgm:pt modelId="{E9E2412E-6C70-4F52-98C9-CE9FB4D9D5B6}">
      <dgm:prSet phldrT="[Text]" phldr="1"/>
      <dgm:spPr>
        <a:ln>
          <a:solidFill>
            <a:schemeClr val="accent1">
              <a:lumMod val="50000"/>
            </a:schemeClr>
          </a:solidFill>
        </a:ln>
      </dgm:spPr>
      <dgm:t>
        <a:bodyPr/>
        <a:lstStyle/>
        <a:p>
          <a:endParaRPr lang="en-US"/>
        </a:p>
      </dgm:t>
    </dgm:pt>
    <dgm:pt modelId="{9D2265E6-F1AC-4840-9170-97A155A28875}" type="parTrans" cxnId="{625FE7A6-220B-4A99-BC5B-7AC163C465AD}">
      <dgm:prSet/>
      <dgm:spPr/>
      <dgm:t>
        <a:bodyPr/>
        <a:lstStyle/>
        <a:p>
          <a:endParaRPr lang="en-US"/>
        </a:p>
      </dgm:t>
    </dgm:pt>
    <dgm:pt modelId="{50C3ABA0-8CF6-45A3-B3D8-B3515FB768F4}" type="sibTrans" cxnId="{625FE7A6-220B-4A99-BC5B-7AC163C465AD}">
      <dgm:prSet/>
      <dgm:spPr/>
      <dgm:t>
        <a:bodyPr/>
        <a:lstStyle/>
        <a:p>
          <a:endParaRPr lang="en-US"/>
        </a:p>
      </dgm:t>
    </dgm:pt>
    <dgm:pt modelId="{F9443481-494D-44C6-BD34-8792CD0075AB}">
      <dgm:prSet phldrT="[Text]" phldr="1"/>
      <dgm:spPr>
        <a:ln>
          <a:solidFill>
            <a:schemeClr val="accent1">
              <a:lumMod val="50000"/>
            </a:schemeClr>
          </a:solidFill>
        </a:ln>
      </dgm:spPr>
      <dgm:t>
        <a:bodyPr/>
        <a:lstStyle/>
        <a:p>
          <a:endParaRPr lang="en-US"/>
        </a:p>
      </dgm:t>
    </dgm:pt>
    <dgm:pt modelId="{60714884-E72F-4A04-8430-9D7807C8B1F7}" type="parTrans" cxnId="{A2F9E440-88DD-455B-BA51-9B63AF051695}">
      <dgm:prSet/>
      <dgm:spPr/>
      <dgm:t>
        <a:bodyPr/>
        <a:lstStyle/>
        <a:p>
          <a:endParaRPr lang="en-US"/>
        </a:p>
      </dgm:t>
    </dgm:pt>
    <dgm:pt modelId="{79510506-49E6-4477-8BBD-79AFE0A79D88}" type="sibTrans" cxnId="{A2F9E440-88DD-455B-BA51-9B63AF051695}">
      <dgm:prSet/>
      <dgm:spPr/>
      <dgm:t>
        <a:bodyPr/>
        <a:lstStyle/>
        <a:p>
          <a:endParaRPr lang="en-US"/>
        </a:p>
      </dgm:t>
    </dgm:pt>
    <dgm:pt modelId="{33263DD1-89A7-48E2-8039-93B6AF0C78A7}" type="pres">
      <dgm:prSet presAssocID="{4CA9117E-B909-4E22-9462-3C0E4856A220}" presName="Name0" presStyleCnt="0">
        <dgm:presLayoutVars>
          <dgm:dir/>
          <dgm:resizeHandles val="exact"/>
        </dgm:presLayoutVars>
      </dgm:prSet>
      <dgm:spPr/>
    </dgm:pt>
    <dgm:pt modelId="{BE7080E3-B669-438C-A719-5D1B77D26A67}" type="pres">
      <dgm:prSet presAssocID="{AB972D77-A455-446B-928C-C969E10FA008}" presName="composite" presStyleCnt="0"/>
      <dgm:spPr/>
    </dgm:pt>
    <dgm:pt modelId="{95716528-8169-4A35-A88E-172B94A8140D}" type="pres">
      <dgm:prSet presAssocID="{AB972D77-A455-446B-928C-C969E10FA008}" presName="bgChev" presStyleLbl="node1" presStyleIdx="0" presStyleCnt="3"/>
      <dgm:spPr>
        <a:solidFill>
          <a:schemeClr val="accent1">
            <a:lumMod val="50000"/>
          </a:schemeClr>
        </a:solidFill>
      </dgm:spPr>
    </dgm:pt>
    <dgm:pt modelId="{BB2FD100-0EE5-40C8-9A34-7FBD12F37F53}" type="pres">
      <dgm:prSet presAssocID="{AB972D77-A455-446B-928C-C969E10FA008}" presName="txNode" presStyleLbl="fgAcc1" presStyleIdx="0" presStyleCnt="3">
        <dgm:presLayoutVars>
          <dgm:bulletEnabled val="1"/>
        </dgm:presLayoutVars>
      </dgm:prSet>
      <dgm:spPr/>
    </dgm:pt>
    <dgm:pt modelId="{AD883C6A-219F-4689-93DE-9DCBA8416BDA}" type="pres">
      <dgm:prSet presAssocID="{F86FBECE-428F-48DC-B664-73CAD60BDC98}" presName="compositeSpace" presStyleCnt="0"/>
      <dgm:spPr/>
    </dgm:pt>
    <dgm:pt modelId="{667020AC-4077-49BE-9A32-A6BF493E62C0}" type="pres">
      <dgm:prSet presAssocID="{E9E2412E-6C70-4F52-98C9-CE9FB4D9D5B6}" presName="composite" presStyleCnt="0"/>
      <dgm:spPr/>
    </dgm:pt>
    <dgm:pt modelId="{1D817FFC-C1F4-401B-AD6E-545E57E92006}" type="pres">
      <dgm:prSet presAssocID="{E9E2412E-6C70-4F52-98C9-CE9FB4D9D5B6}" presName="bgChev" presStyleLbl="node1" presStyleIdx="1" presStyleCnt="3"/>
      <dgm:spPr>
        <a:solidFill>
          <a:schemeClr val="accent1">
            <a:lumMod val="50000"/>
          </a:schemeClr>
        </a:solidFill>
      </dgm:spPr>
    </dgm:pt>
    <dgm:pt modelId="{C6AFD620-3BA6-4C55-BD4A-139B450398FB}" type="pres">
      <dgm:prSet presAssocID="{E9E2412E-6C70-4F52-98C9-CE9FB4D9D5B6}" presName="txNode" presStyleLbl="fgAcc1" presStyleIdx="1" presStyleCnt="3">
        <dgm:presLayoutVars>
          <dgm:bulletEnabled val="1"/>
        </dgm:presLayoutVars>
      </dgm:prSet>
      <dgm:spPr/>
    </dgm:pt>
    <dgm:pt modelId="{01FEBFCB-F486-4D80-9531-2E29869F31EC}" type="pres">
      <dgm:prSet presAssocID="{50C3ABA0-8CF6-45A3-B3D8-B3515FB768F4}" presName="compositeSpace" presStyleCnt="0"/>
      <dgm:spPr/>
    </dgm:pt>
    <dgm:pt modelId="{9F02B9C9-0CF8-4788-89F8-66BE3EDA9D80}" type="pres">
      <dgm:prSet presAssocID="{F9443481-494D-44C6-BD34-8792CD0075AB}" presName="composite" presStyleCnt="0"/>
      <dgm:spPr/>
    </dgm:pt>
    <dgm:pt modelId="{75B3493A-6C0F-4537-8F52-2E3895AB9CA6}" type="pres">
      <dgm:prSet presAssocID="{F9443481-494D-44C6-BD34-8792CD0075AB}" presName="bgChev" presStyleLbl="node1" presStyleIdx="2" presStyleCnt="3"/>
      <dgm:spPr>
        <a:solidFill>
          <a:schemeClr val="accent1">
            <a:lumMod val="50000"/>
          </a:schemeClr>
        </a:solidFill>
      </dgm:spPr>
    </dgm:pt>
    <dgm:pt modelId="{2DA5BB42-3A39-484A-9286-55059E2904AD}" type="pres">
      <dgm:prSet presAssocID="{F9443481-494D-44C6-BD34-8792CD0075AB}" presName="txNode" presStyleLbl="fgAcc1" presStyleIdx="2" presStyleCnt="3">
        <dgm:presLayoutVars>
          <dgm:bulletEnabled val="1"/>
        </dgm:presLayoutVars>
      </dgm:prSet>
      <dgm:spPr/>
    </dgm:pt>
  </dgm:ptLst>
  <dgm:cxnLst>
    <dgm:cxn modelId="{A2F9E440-88DD-455B-BA51-9B63AF051695}" srcId="{4CA9117E-B909-4E22-9462-3C0E4856A220}" destId="{F9443481-494D-44C6-BD34-8792CD0075AB}" srcOrd="2" destOrd="0" parTransId="{60714884-E72F-4A04-8430-9D7807C8B1F7}" sibTransId="{79510506-49E6-4477-8BBD-79AFE0A79D88}"/>
    <dgm:cxn modelId="{E78FDF73-9861-4EF1-A775-3E50F062E8CF}" type="presOf" srcId="{4CA9117E-B909-4E22-9462-3C0E4856A220}" destId="{33263DD1-89A7-48E2-8039-93B6AF0C78A7}" srcOrd="0" destOrd="0" presId="urn:microsoft.com/office/officeart/2005/8/layout/chevronAccent+Icon"/>
    <dgm:cxn modelId="{E4564656-EE31-49AE-A30C-593CCF7997FF}" srcId="{4CA9117E-B909-4E22-9462-3C0E4856A220}" destId="{AB972D77-A455-446B-928C-C969E10FA008}" srcOrd="0" destOrd="0" parTransId="{C7655410-9006-4FF8-A2AA-DE0502CDB0B6}" sibTransId="{F86FBECE-428F-48DC-B664-73CAD60BDC98}"/>
    <dgm:cxn modelId="{CC5BBB83-A85F-4ABA-ABD6-AAAD4BA03C3C}" type="presOf" srcId="{E9E2412E-6C70-4F52-98C9-CE9FB4D9D5B6}" destId="{C6AFD620-3BA6-4C55-BD4A-139B450398FB}" srcOrd="0" destOrd="0" presId="urn:microsoft.com/office/officeart/2005/8/layout/chevronAccent+Icon"/>
    <dgm:cxn modelId="{625FE7A6-220B-4A99-BC5B-7AC163C465AD}" srcId="{4CA9117E-B909-4E22-9462-3C0E4856A220}" destId="{E9E2412E-6C70-4F52-98C9-CE9FB4D9D5B6}" srcOrd="1" destOrd="0" parTransId="{9D2265E6-F1AC-4840-9170-97A155A28875}" sibTransId="{50C3ABA0-8CF6-45A3-B3D8-B3515FB768F4}"/>
    <dgm:cxn modelId="{234DF5AE-B4BD-4347-ADBB-E2FCFF827A81}" type="presOf" srcId="{F9443481-494D-44C6-BD34-8792CD0075AB}" destId="{2DA5BB42-3A39-484A-9286-55059E2904AD}" srcOrd="0" destOrd="0" presId="urn:microsoft.com/office/officeart/2005/8/layout/chevronAccent+Icon"/>
    <dgm:cxn modelId="{E9B87CD8-9E96-4680-ABA8-8D7DD634B452}" type="presOf" srcId="{AB972D77-A455-446B-928C-C969E10FA008}" destId="{BB2FD100-0EE5-40C8-9A34-7FBD12F37F53}" srcOrd="0" destOrd="0" presId="urn:microsoft.com/office/officeart/2005/8/layout/chevronAccent+Icon"/>
    <dgm:cxn modelId="{C8BF359B-21BF-4371-BF52-B1EFF14F3A0D}" type="presParOf" srcId="{33263DD1-89A7-48E2-8039-93B6AF0C78A7}" destId="{BE7080E3-B669-438C-A719-5D1B77D26A67}" srcOrd="0" destOrd="0" presId="urn:microsoft.com/office/officeart/2005/8/layout/chevronAccent+Icon"/>
    <dgm:cxn modelId="{10CE7062-D140-44DC-9FD2-431C78390584}" type="presParOf" srcId="{BE7080E3-B669-438C-A719-5D1B77D26A67}" destId="{95716528-8169-4A35-A88E-172B94A8140D}" srcOrd="0" destOrd="0" presId="urn:microsoft.com/office/officeart/2005/8/layout/chevronAccent+Icon"/>
    <dgm:cxn modelId="{68EC36AF-EE9F-48F2-BE88-A5DB1FB509DA}" type="presParOf" srcId="{BE7080E3-B669-438C-A719-5D1B77D26A67}" destId="{BB2FD100-0EE5-40C8-9A34-7FBD12F37F53}" srcOrd="1" destOrd="0" presId="urn:microsoft.com/office/officeart/2005/8/layout/chevronAccent+Icon"/>
    <dgm:cxn modelId="{AA05E537-3DA7-4CCF-8364-1D90D4B9B623}" type="presParOf" srcId="{33263DD1-89A7-48E2-8039-93B6AF0C78A7}" destId="{AD883C6A-219F-4689-93DE-9DCBA8416BDA}" srcOrd="1" destOrd="0" presId="urn:microsoft.com/office/officeart/2005/8/layout/chevronAccent+Icon"/>
    <dgm:cxn modelId="{E67F6436-461B-4328-961B-65B2D87A4720}" type="presParOf" srcId="{33263DD1-89A7-48E2-8039-93B6AF0C78A7}" destId="{667020AC-4077-49BE-9A32-A6BF493E62C0}" srcOrd="2" destOrd="0" presId="urn:microsoft.com/office/officeart/2005/8/layout/chevronAccent+Icon"/>
    <dgm:cxn modelId="{2204AB2F-EF46-4E0B-8BB8-D40E6319ED56}" type="presParOf" srcId="{667020AC-4077-49BE-9A32-A6BF493E62C0}" destId="{1D817FFC-C1F4-401B-AD6E-545E57E92006}" srcOrd="0" destOrd="0" presId="urn:microsoft.com/office/officeart/2005/8/layout/chevronAccent+Icon"/>
    <dgm:cxn modelId="{AF12C755-7B4E-488E-97FF-4E14B40ACC58}" type="presParOf" srcId="{667020AC-4077-49BE-9A32-A6BF493E62C0}" destId="{C6AFD620-3BA6-4C55-BD4A-139B450398FB}" srcOrd="1" destOrd="0" presId="urn:microsoft.com/office/officeart/2005/8/layout/chevronAccent+Icon"/>
    <dgm:cxn modelId="{C6A59345-7A09-48F2-A6E5-18F356D674F5}" type="presParOf" srcId="{33263DD1-89A7-48E2-8039-93B6AF0C78A7}" destId="{01FEBFCB-F486-4D80-9531-2E29869F31EC}" srcOrd="3" destOrd="0" presId="urn:microsoft.com/office/officeart/2005/8/layout/chevronAccent+Icon"/>
    <dgm:cxn modelId="{31B4B88F-AE32-4C0B-8E73-9072DCBCCC98}" type="presParOf" srcId="{33263DD1-89A7-48E2-8039-93B6AF0C78A7}" destId="{9F02B9C9-0CF8-4788-89F8-66BE3EDA9D80}" srcOrd="4" destOrd="0" presId="urn:microsoft.com/office/officeart/2005/8/layout/chevronAccent+Icon"/>
    <dgm:cxn modelId="{FD1BFF1B-CDCD-48DE-AE8F-98E5DD2B0FF6}" type="presParOf" srcId="{9F02B9C9-0CF8-4788-89F8-66BE3EDA9D80}" destId="{75B3493A-6C0F-4537-8F52-2E3895AB9CA6}" srcOrd="0" destOrd="0" presId="urn:microsoft.com/office/officeart/2005/8/layout/chevronAccent+Icon"/>
    <dgm:cxn modelId="{094BA108-5E50-44A5-9CE2-0AA905D62CE6}" type="presParOf" srcId="{9F02B9C9-0CF8-4788-89F8-66BE3EDA9D80}" destId="{2DA5BB42-3A39-484A-9286-55059E2904AD}"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AD51FA-9BD9-424F-9324-4B0C4EEDB40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E491207-DC9D-487B-867C-5806E426C7EA}">
      <dgm:prSet phldrT="[Text]" phldr="1"/>
      <dgm:spPr>
        <a:solidFill>
          <a:schemeClr val="accent1">
            <a:lumMod val="50000"/>
          </a:schemeClr>
        </a:solidFill>
      </dgm:spPr>
      <dgm:t>
        <a:bodyPr/>
        <a:lstStyle/>
        <a:p>
          <a:endParaRPr lang="en-US"/>
        </a:p>
      </dgm:t>
    </dgm:pt>
    <dgm:pt modelId="{5C0B1E28-7C7B-4020-AFC2-3E31E6EFDCE9}" type="parTrans" cxnId="{D34F85DB-D4ED-4795-813F-6960E8051935}">
      <dgm:prSet/>
      <dgm:spPr/>
      <dgm:t>
        <a:bodyPr/>
        <a:lstStyle/>
        <a:p>
          <a:endParaRPr lang="en-US"/>
        </a:p>
      </dgm:t>
    </dgm:pt>
    <dgm:pt modelId="{C36546B5-01BA-4D75-A8BF-91EA164BB430}" type="sibTrans" cxnId="{D34F85DB-D4ED-4795-813F-6960E8051935}">
      <dgm:prSet/>
      <dgm:spPr>
        <a:ln>
          <a:solidFill>
            <a:schemeClr val="accent1">
              <a:lumMod val="50000"/>
            </a:schemeClr>
          </a:solidFill>
        </a:ln>
      </dgm:spPr>
      <dgm:t>
        <a:bodyPr/>
        <a:lstStyle/>
        <a:p>
          <a:endParaRPr lang="en-US"/>
        </a:p>
      </dgm:t>
    </dgm:pt>
    <dgm:pt modelId="{91173A88-8ABF-4C12-AD4B-8C57015735C3}">
      <dgm:prSet phldrT="[Text]" phldr="1"/>
      <dgm:spPr>
        <a:solidFill>
          <a:schemeClr val="accent1">
            <a:lumMod val="50000"/>
          </a:schemeClr>
        </a:solidFill>
      </dgm:spPr>
      <dgm:t>
        <a:bodyPr/>
        <a:lstStyle/>
        <a:p>
          <a:endParaRPr lang="en-US"/>
        </a:p>
      </dgm:t>
    </dgm:pt>
    <dgm:pt modelId="{D056B849-90EC-4135-A944-A97A82CC43E4}" type="parTrans" cxnId="{8A42A61B-6E96-40F8-B83D-5BEFFF476023}">
      <dgm:prSet/>
      <dgm:spPr/>
      <dgm:t>
        <a:bodyPr/>
        <a:lstStyle/>
        <a:p>
          <a:endParaRPr lang="en-US"/>
        </a:p>
      </dgm:t>
    </dgm:pt>
    <dgm:pt modelId="{DAD7BF8E-FFA7-4EDA-8E85-00A15954E5E3}" type="sibTrans" cxnId="{8A42A61B-6E96-40F8-B83D-5BEFFF476023}">
      <dgm:prSet/>
      <dgm:spPr>
        <a:ln>
          <a:solidFill>
            <a:schemeClr val="accent1">
              <a:lumMod val="50000"/>
            </a:schemeClr>
          </a:solidFill>
        </a:ln>
      </dgm:spPr>
      <dgm:t>
        <a:bodyPr/>
        <a:lstStyle/>
        <a:p>
          <a:endParaRPr lang="en-US"/>
        </a:p>
      </dgm:t>
    </dgm:pt>
    <dgm:pt modelId="{7B9C579B-AC46-4E6D-BEF1-DEE5FEE07DD0}">
      <dgm:prSet phldrT="[Text]" phldr="1"/>
      <dgm:spPr>
        <a:solidFill>
          <a:schemeClr val="accent1">
            <a:lumMod val="50000"/>
          </a:schemeClr>
        </a:solidFill>
      </dgm:spPr>
      <dgm:t>
        <a:bodyPr/>
        <a:lstStyle/>
        <a:p>
          <a:endParaRPr lang="en-US"/>
        </a:p>
      </dgm:t>
    </dgm:pt>
    <dgm:pt modelId="{D597E7F6-CE5F-4D8B-AE5C-88A94C773C4F}" type="parTrans" cxnId="{0B2DC97A-9350-45F3-8B0F-F98FA02876D0}">
      <dgm:prSet/>
      <dgm:spPr/>
      <dgm:t>
        <a:bodyPr/>
        <a:lstStyle/>
        <a:p>
          <a:endParaRPr lang="en-US"/>
        </a:p>
      </dgm:t>
    </dgm:pt>
    <dgm:pt modelId="{4D8D7FF0-545A-4A76-ACEF-AC09CAC52862}" type="sibTrans" cxnId="{0B2DC97A-9350-45F3-8B0F-F98FA02876D0}">
      <dgm:prSet/>
      <dgm:spPr>
        <a:ln>
          <a:solidFill>
            <a:schemeClr val="accent1">
              <a:lumMod val="50000"/>
            </a:schemeClr>
          </a:solidFill>
        </a:ln>
      </dgm:spPr>
      <dgm:t>
        <a:bodyPr/>
        <a:lstStyle/>
        <a:p>
          <a:endParaRPr lang="en-US"/>
        </a:p>
      </dgm:t>
    </dgm:pt>
    <dgm:pt modelId="{6632E0A6-C29F-4680-8246-407F370F7706}">
      <dgm:prSet phldrT="[Text]" phldr="1"/>
      <dgm:spPr>
        <a:solidFill>
          <a:schemeClr val="accent1">
            <a:lumMod val="50000"/>
          </a:schemeClr>
        </a:solidFill>
      </dgm:spPr>
      <dgm:t>
        <a:bodyPr/>
        <a:lstStyle/>
        <a:p>
          <a:endParaRPr lang="en-US"/>
        </a:p>
      </dgm:t>
    </dgm:pt>
    <dgm:pt modelId="{BA3C7371-E153-46E7-A4F2-413C1F4C9CE1}" type="parTrans" cxnId="{BF426FC2-EC6B-4A77-8D80-37AC732CE741}">
      <dgm:prSet/>
      <dgm:spPr/>
      <dgm:t>
        <a:bodyPr/>
        <a:lstStyle/>
        <a:p>
          <a:endParaRPr lang="en-US"/>
        </a:p>
      </dgm:t>
    </dgm:pt>
    <dgm:pt modelId="{B9AAAD1F-76A4-4506-9E2E-28BA99BBA9C1}" type="sibTrans" cxnId="{BF426FC2-EC6B-4A77-8D80-37AC732CE741}">
      <dgm:prSet/>
      <dgm:spPr>
        <a:ln>
          <a:solidFill>
            <a:schemeClr val="accent1">
              <a:lumMod val="50000"/>
            </a:schemeClr>
          </a:solidFill>
        </a:ln>
      </dgm:spPr>
      <dgm:t>
        <a:bodyPr/>
        <a:lstStyle/>
        <a:p>
          <a:endParaRPr lang="en-US"/>
        </a:p>
      </dgm:t>
    </dgm:pt>
    <dgm:pt modelId="{D7F5B266-53EB-4EC6-8318-C756E5E36C62}">
      <dgm:prSet phldrT="[Text]" phldr="1"/>
      <dgm:spPr>
        <a:solidFill>
          <a:schemeClr val="accent1">
            <a:lumMod val="50000"/>
          </a:schemeClr>
        </a:solidFill>
      </dgm:spPr>
      <dgm:t>
        <a:bodyPr/>
        <a:lstStyle/>
        <a:p>
          <a:endParaRPr lang="en-US"/>
        </a:p>
      </dgm:t>
    </dgm:pt>
    <dgm:pt modelId="{0D981279-0407-49FA-8E9B-B8B6C6422024}" type="parTrans" cxnId="{B1B0E0B2-24D8-4E6F-A4D6-2D8E63A4E229}">
      <dgm:prSet/>
      <dgm:spPr/>
      <dgm:t>
        <a:bodyPr/>
        <a:lstStyle/>
        <a:p>
          <a:endParaRPr lang="en-US"/>
        </a:p>
      </dgm:t>
    </dgm:pt>
    <dgm:pt modelId="{1C8ED03C-3C78-4F34-94DA-A642EBD9F166}" type="sibTrans" cxnId="{B1B0E0B2-24D8-4E6F-A4D6-2D8E63A4E229}">
      <dgm:prSet/>
      <dgm:spPr>
        <a:ln>
          <a:solidFill>
            <a:schemeClr val="accent1">
              <a:lumMod val="50000"/>
            </a:schemeClr>
          </a:solidFill>
        </a:ln>
      </dgm:spPr>
      <dgm:t>
        <a:bodyPr/>
        <a:lstStyle/>
        <a:p>
          <a:endParaRPr lang="en-US"/>
        </a:p>
      </dgm:t>
    </dgm:pt>
    <dgm:pt modelId="{D49CE8D8-F8C0-4EE2-9E76-9B882B9D642A}" type="pres">
      <dgm:prSet presAssocID="{B1AD51FA-9BD9-424F-9324-4B0C4EEDB40E}" presName="cycle" presStyleCnt="0">
        <dgm:presLayoutVars>
          <dgm:dir/>
          <dgm:resizeHandles val="exact"/>
        </dgm:presLayoutVars>
      </dgm:prSet>
      <dgm:spPr/>
    </dgm:pt>
    <dgm:pt modelId="{50CE808C-2277-45A5-A6E5-8ADAD48B83AC}" type="pres">
      <dgm:prSet presAssocID="{1E491207-DC9D-487B-867C-5806E426C7EA}" presName="node" presStyleLbl="node1" presStyleIdx="0" presStyleCnt="5">
        <dgm:presLayoutVars>
          <dgm:bulletEnabled val="1"/>
        </dgm:presLayoutVars>
      </dgm:prSet>
      <dgm:spPr/>
    </dgm:pt>
    <dgm:pt modelId="{0D4EAFD9-8E05-42C5-B55E-C9CB59708ADC}" type="pres">
      <dgm:prSet presAssocID="{C36546B5-01BA-4D75-A8BF-91EA164BB430}" presName="sibTrans" presStyleLbl="sibTrans2D1" presStyleIdx="0" presStyleCnt="5"/>
      <dgm:spPr/>
    </dgm:pt>
    <dgm:pt modelId="{6A7535D5-8585-4081-9838-CC682140A672}" type="pres">
      <dgm:prSet presAssocID="{C36546B5-01BA-4D75-A8BF-91EA164BB430}" presName="connectorText" presStyleLbl="sibTrans2D1" presStyleIdx="0" presStyleCnt="5"/>
      <dgm:spPr/>
    </dgm:pt>
    <dgm:pt modelId="{B7AD80CE-610E-4F82-BA1D-A34330FB362E}" type="pres">
      <dgm:prSet presAssocID="{91173A88-8ABF-4C12-AD4B-8C57015735C3}" presName="node" presStyleLbl="node1" presStyleIdx="1" presStyleCnt="5">
        <dgm:presLayoutVars>
          <dgm:bulletEnabled val="1"/>
        </dgm:presLayoutVars>
      </dgm:prSet>
      <dgm:spPr/>
    </dgm:pt>
    <dgm:pt modelId="{B6EAFC4F-BA2D-4701-8ADF-F25756D4013A}" type="pres">
      <dgm:prSet presAssocID="{DAD7BF8E-FFA7-4EDA-8E85-00A15954E5E3}" presName="sibTrans" presStyleLbl="sibTrans2D1" presStyleIdx="1" presStyleCnt="5"/>
      <dgm:spPr/>
    </dgm:pt>
    <dgm:pt modelId="{90674E4F-A13C-4E95-9549-DCAEE39D4480}" type="pres">
      <dgm:prSet presAssocID="{DAD7BF8E-FFA7-4EDA-8E85-00A15954E5E3}" presName="connectorText" presStyleLbl="sibTrans2D1" presStyleIdx="1" presStyleCnt="5"/>
      <dgm:spPr/>
    </dgm:pt>
    <dgm:pt modelId="{EFE81DA8-2166-4D36-AD6F-1FB0180EAE3C}" type="pres">
      <dgm:prSet presAssocID="{7B9C579B-AC46-4E6D-BEF1-DEE5FEE07DD0}" presName="node" presStyleLbl="node1" presStyleIdx="2" presStyleCnt="5">
        <dgm:presLayoutVars>
          <dgm:bulletEnabled val="1"/>
        </dgm:presLayoutVars>
      </dgm:prSet>
      <dgm:spPr/>
    </dgm:pt>
    <dgm:pt modelId="{90D76588-0C77-457A-B6E6-B7D788E567EB}" type="pres">
      <dgm:prSet presAssocID="{4D8D7FF0-545A-4A76-ACEF-AC09CAC52862}" presName="sibTrans" presStyleLbl="sibTrans2D1" presStyleIdx="2" presStyleCnt="5"/>
      <dgm:spPr/>
    </dgm:pt>
    <dgm:pt modelId="{04B96B9F-220A-4056-B897-59B78739D59A}" type="pres">
      <dgm:prSet presAssocID="{4D8D7FF0-545A-4A76-ACEF-AC09CAC52862}" presName="connectorText" presStyleLbl="sibTrans2D1" presStyleIdx="2" presStyleCnt="5"/>
      <dgm:spPr/>
    </dgm:pt>
    <dgm:pt modelId="{E08ED8A5-3EB3-431B-88F4-225ACC2CDE76}" type="pres">
      <dgm:prSet presAssocID="{6632E0A6-C29F-4680-8246-407F370F7706}" presName="node" presStyleLbl="node1" presStyleIdx="3" presStyleCnt="5">
        <dgm:presLayoutVars>
          <dgm:bulletEnabled val="1"/>
        </dgm:presLayoutVars>
      </dgm:prSet>
      <dgm:spPr/>
    </dgm:pt>
    <dgm:pt modelId="{F22CB801-B8ED-465D-A775-2EAC2928109D}" type="pres">
      <dgm:prSet presAssocID="{B9AAAD1F-76A4-4506-9E2E-28BA99BBA9C1}" presName="sibTrans" presStyleLbl="sibTrans2D1" presStyleIdx="3" presStyleCnt="5"/>
      <dgm:spPr/>
    </dgm:pt>
    <dgm:pt modelId="{2ADFCA61-240F-4B8A-97AE-ADEC78ED12FF}" type="pres">
      <dgm:prSet presAssocID="{B9AAAD1F-76A4-4506-9E2E-28BA99BBA9C1}" presName="connectorText" presStyleLbl="sibTrans2D1" presStyleIdx="3" presStyleCnt="5"/>
      <dgm:spPr/>
    </dgm:pt>
    <dgm:pt modelId="{944FFEDF-3E7A-4F36-B7CC-727BD0B81191}" type="pres">
      <dgm:prSet presAssocID="{D7F5B266-53EB-4EC6-8318-C756E5E36C62}" presName="node" presStyleLbl="node1" presStyleIdx="4" presStyleCnt="5">
        <dgm:presLayoutVars>
          <dgm:bulletEnabled val="1"/>
        </dgm:presLayoutVars>
      </dgm:prSet>
      <dgm:spPr/>
    </dgm:pt>
    <dgm:pt modelId="{131ABE9E-4C36-477D-BB1D-921CC60E19DE}" type="pres">
      <dgm:prSet presAssocID="{1C8ED03C-3C78-4F34-94DA-A642EBD9F166}" presName="sibTrans" presStyleLbl="sibTrans2D1" presStyleIdx="4" presStyleCnt="5"/>
      <dgm:spPr/>
    </dgm:pt>
    <dgm:pt modelId="{0720486D-9810-4673-AF66-296F443D91F8}" type="pres">
      <dgm:prSet presAssocID="{1C8ED03C-3C78-4F34-94DA-A642EBD9F166}" presName="connectorText" presStyleLbl="sibTrans2D1" presStyleIdx="4" presStyleCnt="5"/>
      <dgm:spPr/>
    </dgm:pt>
  </dgm:ptLst>
  <dgm:cxnLst>
    <dgm:cxn modelId="{14816E03-F212-4F09-BD79-34B81B78799B}" type="presOf" srcId="{4D8D7FF0-545A-4A76-ACEF-AC09CAC52862}" destId="{90D76588-0C77-457A-B6E6-B7D788E567EB}" srcOrd="0" destOrd="0" presId="urn:microsoft.com/office/officeart/2005/8/layout/cycle2"/>
    <dgm:cxn modelId="{A1870D06-1EC5-4095-8861-2A26234A68EB}" type="presOf" srcId="{4D8D7FF0-545A-4A76-ACEF-AC09CAC52862}" destId="{04B96B9F-220A-4056-B897-59B78739D59A}" srcOrd="1" destOrd="0" presId="urn:microsoft.com/office/officeart/2005/8/layout/cycle2"/>
    <dgm:cxn modelId="{02CA410D-C384-4A28-8C25-0C522608214E}" type="presOf" srcId="{6632E0A6-C29F-4680-8246-407F370F7706}" destId="{E08ED8A5-3EB3-431B-88F4-225ACC2CDE76}" srcOrd="0" destOrd="0" presId="urn:microsoft.com/office/officeart/2005/8/layout/cycle2"/>
    <dgm:cxn modelId="{4637080F-C538-49B4-AAAA-27550388F64C}" type="presOf" srcId="{1E491207-DC9D-487B-867C-5806E426C7EA}" destId="{50CE808C-2277-45A5-A6E5-8ADAD48B83AC}" srcOrd="0" destOrd="0" presId="urn:microsoft.com/office/officeart/2005/8/layout/cycle2"/>
    <dgm:cxn modelId="{8A42A61B-6E96-40F8-B83D-5BEFFF476023}" srcId="{B1AD51FA-9BD9-424F-9324-4B0C4EEDB40E}" destId="{91173A88-8ABF-4C12-AD4B-8C57015735C3}" srcOrd="1" destOrd="0" parTransId="{D056B849-90EC-4135-A944-A97A82CC43E4}" sibTransId="{DAD7BF8E-FFA7-4EDA-8E85-00A15954E5E3}"/>
    <dgm:cxn modelId="{E2DAEC5D-5A8E-4BAA-8EB4-A4BE2A4C3958}" type="presOf" srcId="{91173A88-8ABF-4C12-AD4B-8C57015735C3}" destId="{B7AD80CE-610E-4F82-BA1D-A34330FB362E}" srcOrd="0" destOrd="0" presId="urn:microsoft.com/office/officeart/2005/8/layout/cycle2"/>
    <dgm:cxn modelId="{DD9D2243-8B59-4DDB-9299-48A55EE98987}" type="presOf" srcId="{D7F5B266-53EB-4EC6-8318-C756E5E36C62}" destId="{944FFEDF-3E7A-4F36-B7CC-727BD0B81191}" srcOrd="0" destOrd="0" presId="urn:microsoft.com/office/officeart/2005/8/layout/cycle2"/>
    <dgm:cxn modelId="{6A99544D-5A41-47C4-A9F2-AA23BDFB721D}" type="presOf" srcId="{C36546B5-01BA-4D75-A8BF-91EA164BB430}" destId="{0D4EAFD9-8E05-42C5-B55E-C9CB59708ADC}" srcOrd="0" destOrd="0" presId="urn:microsoft.com/office/officeart/2005/8/layout/cycle2"/>
    <dgm:cxn modelId="{1F069A58-3A7A-453F-870D-D8991AB244BB}" type="presOf" srcId="{C36546B5-01BA-4D75-A8BF-91EA164BB430}" destId="{6A7535D5-8585-4081-9838-CC682140A672}" srcOrd="1" destOrd="0" presId="urn:microsoft.com/office/officeart/2005/8/layout/cycle2"/>
    <dgm:cxn modelId="{0B2DC97A-9350-45F3-8B0F-F98FA02876D0}" srcId="{B1AD51FA-9BD9-424F-9324-4B0C4EEDB40E}" destId="{7B9C579B-AC46-4E6D-BEF1-DEE5FEE07DD0}" srcOrd="2" destOrd="0" parTransId="{D597E7F6-CE5F-4D8B-AE5C-88A94C773C4F}" sibTransId="{4D8D7FF0-545A-4A76-ACEF-AC09CAC52862}"/>
    <dgm:cxn modelId="{C6D63B82-22C6-4491-A839-8E964FA71FEC}" type="presOf" srcId="{7B9C579B-AC46-4E6D-BEF1-DEE5FEE07DD0}" destId="{EFE81DA8-2166-4D36-AD6F-1FB0180EAE3C}" srcOrd="0" destOrd="0" presId="urn:microsoft.com/office/officeart/2005/8/layout/cycle2"/>
    <dgm:cxn modelId="{DA956682-EB9F-4654-A5D7-C248AAE8E466}" type="presOf" srcId="{DAD7BF8E-FFA7-4EDA-8E85-00A15954E5E3}" destId="{B6EAFC4F-BA2D-4701-8ADF-F25756D4013A}" srcOrd="0" destOrd="0" presId="urn:microsoft.com/office/officeart/2005/8/layout/cycle2"/>
    <dgm:cxn modelId="{A3A8B398-8294-43AA-91DD-D50AFF1EFE24}" type="presOf" srcId="{B1AD51FA-9BD9-424F-9324-4B0C4EEDB40E}" destId="{D49CE8D8-F8C0-4EE2-9E76-9B882B9D642A}" srcOrd="0" destOrd="0" presId="urn:microsoft.com/office/officeart/2005/8/layout/cycle2"/>
    <dgm:cxn modelId="{DDAA44AD-CD82-4C42-801B-8C037A1D770B}" type="presOf" srcId="{DAD7BF8E-FFA7-4EDA-8E85-00A15954E5E3}" destId="{90674E4F-A13C-4E95-9549-DCAEE39D4480}" srcOrd="1" destOrd="0" presId="urn:microsoft.com/office/officeart/2005/8/layout/cycle2"/>
    <dgm:cxn modelId="{B1B0E0B2-24D8-4E6F-A4D6-2D8E63A4E229}" srcId="{B1AD51FA-9BD9-424F-9324-4B0C4EEDB40E}" destId="{D7F5B266-53EB-4EC6-8318-C756E5E36C62}" srcOrd="4" destOrd="0" parTransId="{0D981279-0407-49FA-8E9B-B8B6C6422024}" sibTransId="{1C8ED03C-3C78-4F34-94DA-A642EBD9F166}"/>
    <dgm:cxn modelId="{BF426FC2-EC6B-4A77-8D80-37AC732CE741}" srcId="{B1AD51FA-9BD9-424F-9324-4B0C4EEDB40E}" destId="{6632E0A6-C29F-4680-8246-407F370F7706}" srcOrd="3" destOrd="0" parTransId="{BA3C7371-E153-46E7-A4F2-413C1F4C9CE1}" sibTransId="{B9AAAD1F-76A4-4506-9E2E-28BA99BBA9C1}"/>
    <dgm:cxn modelId="{CDCDE1C8-3E8A-4C80-BBDB-E18795A711C8}" type="presOf" srcId="{B9AAAD1F-76A4-4506-9E2E-28BA99BBA9C1}" destId="{2ADFCA61-240F-4B8A-97AE-ADEC78ED12FF}" srcOrd="1" destOrd="0" presId="urn:microsoft.com/office/officeart/2005/8/layout/cycle2"/>
    <dgm:cxn modelId="{F15E3BD5-D853-485A-9247-D3A886FC731C}" type="presOf" srcId="{B9AAAD1F-76A4-4506-9E2E-28BA99BBA9C1}" destId="{F22CB801-B8ED-465D-A775-2EAC2928109D}" srcOrd="0" destOrd="0" presId="urn:microsoft.com/office/officeart/2005/8/layout/cycle2"/>
    <dgm:cxn modelId="{D34F85DB-D4ED-4795-813F-6960E8051935}" srcId="{B1AD51FA-9BD9-424F-9324-4B0C4EEDB40E}" destId="{1E491207-DC9D-487B-867C-5806E426C7EA}" srcOrd="0" destOrd="0" parTransId="{5C0B1E28-7C7B-4020-AFC2-3E31E6EFDCE9}" sibTransId="{C36546B5-01BA-4D75-A8BF-91EA164BB430}"/>
    <dgm:cxn modelId="{B241D8E3-A26D-4BC8-9202-9729E9621DDA}" type="presOf" srcId="{1C8ED03C-3C78-4F34-94DA-A642EBD9F166}" destId="{0720486D-9810-4673-AF66-296F443D91F8}" srcOrd="1" destOrd="0" presId="urn:microsoft.com/office/officeart/2005/8/layout/cycle2"/>
    <dgm:cxn modelId="{D71B27F1-2262-4146-AB29-13483C5A1ED5}" type="presOf" srcId="{1C8ED03C-3C78-4F34-94DA-A642EBD9F166}" destId="{131ABE9E-4C36-477D-BB1D-921CC60E19DE}" srcOrd="0" destOrd="0" presId="urn:microsoft.com/office/officeart/2005/8/layout/cycle2"/>
    <dgm:cxn modelId="{1DC0C1C7-3CE5-448F-8391-7A123F89FB08}" type="presParOf" srcId="{D49CE8D8-F8C0-4EE2-9E76-9B882B9D642A}" destId="{50CE808C-2277-45A5-A6E5-8ADAD48B83AC}" srcOrd="0" destOrd="0" presId="urn:microsoft.com/office/officeart/2005/8/layout/cycle2"/>
    <dgm:cxn modelId="{81235A2B-FF4F-4F21-B942-04F310B5BFDC}" type="presParOf" srcId="{D49CE8D8-F8C0-4EE2-9E76-9B882B9D642A}" destId="{0D4EAFD9-8E05-42C5-B55E-C9CB59708ADC}" srcOrd="1" destOrd="0" presId="urn:microsoft.com/office/officeart/2005/8/layout/cycle2"/>
    <dgm:cxn modelId="{598A755C-1488-482A-8628-66379D36F343}" type="presParOf" srcId="{0D4EAFD9-8E05-42C5-B55E-C9CB59708ADC}" destId="{6A7535D5-8585-4081-9838-CC682140A672}" srcOrd="0" destOrd="0" presId="urn:microsoft.com/office/officeart/2005/8/layout/cycle2"/>
    <dgm:cxn modelId="{2C5802F5-5E71-4C29-9143-F98EC77803CD}" type="presParOf" srcId="{D49CE8D8-F8C0-4EE2-9E76-9B882B9D642A}" destId="{B7AD80CE-610E-4F82-BA1D-A34330FB362E}" srcOrd="2" destOrd="0" presId="urn:microsoft.com/office/officeart/2005/8/layout/cycle2"/>
    <dgm:cxn modelId="{99217F47-E23A-49DA-B3E4-ACCE6940C1AC}" type="presParOf" srcId="{D49CE8D8-F8C0-4EE2-9E76-9B882B9D642A}" destId="{B6EAFC4F-BA2D-4701-8ADF-F25756D4013A}" srcOrd="3" destOrd="0" presId="urn:microsoft.com/office/officeart/2005/8/layout/cycle2"/>
    <dgm:cxn modelId="{AA27A663-89AF-443E-9D27-9140E73F18EC}" type="presParOf" srcId="{B6EAFC4F-BA2D-4701-8ADF-F25756D4013A}" destId="{90674E4F-A13C-4E95-9549-DCAEE39D4480}" srcOrd="0" destOrd="0" presId="urn:microsoft.com/office/officeart/2005/8/layout/cycle2"/>
    <dgm:cxn modelId="{EA9F770D-AFAF-4ADF-8108-0A5DF5D27F86}" type="presParOf" srcId="{D49CE8D8-F8C0-4EE2-9E76-9B882B9D642A}" destId="{EFE81DA8-2166-4D36-AD6F-1FB0180EAE3C}" srcOrd="4" destOrd="0" presId="urn:microsoft.com/office/officeart/2005/8/layout/cycle2"/>
    <dgm:cxn modelId="{0DFF76AA-9900-4EF4-8FA1-64470558E3D7}" type="presParOf" srcId="{D49CE8D8-F8C0-4EE2-9E76-9B882B9D642A}" destId="{90D76588-0C77-457A-B6E6-B7D788E567EB}" srcOrd="5" destOrd="0" presId="urn:microsoft.com/office/officeart/2005/8/layout/cycle2"/>
    <dgm:cxn modelId="{227F0877-EAB5-424C-829D-D2354590C75B}" type="presParOf" srcId="{90D76588-0C77-457A-B6E6-B7D788E567EB}" destId="{04B96B9F-220A-4056-B897-59B78739D59A}" srcOrd="0" destOrd="0" presId="urn:microsoft.com/office/officeart/2005/8/layout/cycle2"/>
    <dgm:cxn modelId="{7C405E2A-4EFE-4A14-92B1-1B8A8A8FF745}" type="presParOf" srcId="{D49CE8D8-F8C0-4EE2-9E76-9B882B9D642A}" destId="{E08ED8A5-3EB3-431B-88F4-225ACC2CDE76}" srcOrd="6" destOrd="0" presId="urn:microsoft.com/office/officeart/2005/8/layout/cycle2"/>
    <dgm:cxn modelId="{C0B8F456-B8C4-411A-9715-A4A8ED99C6AF}" type="presParOf" srcId="{D49CE8D8-F8C0-4EE2-9E76-9B882B9D642A}" destId="{F22CB801-B8ED-465D-A775-2EAC2928109D}" srcOrd="7" destOrd="0" presId="urn:microsoft.com/office/officeart/2005/8/layout/cycle2"/>
    <dgm:cxn modelId="{AF3C4B61-F715-4F8C-8FA0-C179ED005087}" type="presParOf" srcId="{F22CB801-B8ED-465D-A775-2EAC2928109D}" destId="{2ADFCA61-240F-4B8A-97AE-ADEC78ED12FF}" srcOrd="0" destOrd="0" presId="urn:microsoft.com/office/officeart/2005/8/layout/cycle2"/>
    <dgm:cxn modelId="{7296BA86-9CBC-47D9-987C-03E7B3111924}" type="presParOf" srcId="{D49CE8D8-F8C0-4EE2-9E76-9B882B9D642A}" destId="{944FFEDF-3E7A-4F36-B7CC-727BD0B81191}" srcOrd="8" destOrd="0" presId="urn:microsoft.com/office/officeart/2005/8/layout/cycle2"/>
    <dgm:cxn modelId="{E5BC4B3C-7F83-4631-B69D-4882A92EE426}" type="presParOf" srcId="{D49CE8D8-F8C0-4EE2-9E76-9B882B9D642A}" destId="{131ABE9E-4C36-477D-BB1D-921CC60E19DE}" srcOrd="9" destOrd="0" presId="urn:microsoft.com/office/officeart/2005/8/layout/cycle2"/>
    <dgm:cxn modelId="{3144766D-4BB4-43B1-8203-39E97CC2A814}" type="presParOf" srcId="{131ABE9E-4C36-477D-BB1D-921CC60E19DE}" destId="{0720486D-9810-4673-AF66-296F443D91F8}" srcOrd="0" destOrd="0" presId="urn:microsoft.com/office/officeart/2005/8/layout/cycle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AD51FA-9BD9-424F-9324-4B0C4EEDB40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E491207-DC9D-487B-867C-5806E426C7EA}">
      <dgm:prSet phldrT="[Text]" phldr="1"/>
      <dgm:spPr>
        <a:solidFill>
          <a:schemeClr val="accent1">
            <a:lumMod val="50000"/>
          </a:schemeClr>
        </a:solidFill>
      </dgm:spPr>
      <dgm:t>
        <a:bodyPr/>
        <a:lstStyle/>
        <a:p>
          <a:endParaRPr lang="en-US"/>
        </a:p>
      </dgm:t>
    </dgm:pt>
    <dgm:pt modelId="{5C0B1E28-7C7B-4020-AFC2-3E31E6EFDCE9}" type="parTrans" cxnId="{D34F85DB-D4ED-4795-813F-6960E8051935}">
      <dgm:prSet/>
      <dgm:spPr/>
      <dgm:t>
        <a:bodyPr/>
        <a:lstStyle/>
        <a:p>
          <a:endParaRPr lang="en-US"/>
        </a:p>
      </dgm:t>
    </dgm:pt>
    <dgm:pt modelId="{C36546B5-01BA-4D75-A8BF-91EA164BB430}" type="sibTrans" cxnId="{D34F85DB-D4ED-4795-813F-6960E8051935}">
      <dgm:prSet/>
      <dgm:spPr>
        <a:ln>
          <a:solidFill>
            <a:schemeClr val="accent1">
              <a:lumMod val="50000"/>
            </a:schemeClr>
          </a:solidFill>
        </a:ln>
      </dgm:spPr>
      <dgm:t>
        <a:bodyPr/>
        <a:lstStyle/>
        <a:p>
          <a:endParaRPr lang="en-US"/>
        </a:p>
      </dgm:t>
    </dgm:pt>
    <dgm:pt modelId="{91173A88-8ABF-4C12-AD4B-8C57015735C3}">
      <dgm:prSet phldrT="[Text]" phldr="1"/>
      <dgm:spPr>
        <a:solidFill>
          <a:schemeClr val="accent1">
            <a:lumMod val="50000"/>
          </a:schemeClr>
        </a:solidFill>
      </dgm:spPr>
      <dgm:t>
        <a:bodyPr/>
        <a:lstStyle/>
        <a:p>
          <a:endParaRPr lang="en-US"/>
        </a:p>
      </dgm:t>
    </dgm:pt>
    <dgm:pt modelId="{D056B849-90EC-4135-A944-A97A82CC43E4}" type="parTrans" cxnId="{8A42A61B-6E96-40F8-B83D-5BEFFF476023}">
      <dgm:prSet/>
      <dgm:spPr/>
      <dgm:t>
        <a:bodyPr/>
        <a:lstStyle/>
        <a:p>
          <a:endParaRPr lang="en-US"/>
        </a:p>
      </dgm:t>
    </dgm:pt>
    <dgm:pt modelId="{DAD7BF8E-FFA7-4EDA-8E85-00A15954E5E3}" type="sibTrans" cxnId="{8A42A61B-6E96-40F8-B83D-5BEFFF476023}">
      <dgm:prSet/>
      <dgm:spPr>
        <a:ln>
          <a:solidFill>
            <a:schemeClr val="accent1">
              <a:lumMod val="50000"/>
            </a:schemeClr>
          </a:solidFill>
        </a:ln>
      </dgm:spPr>
      <dgm:t>
        <a:bodyPr/>
        <a:lstStyle/>
        <a:p>
          <a:endParaRPr lang="en-US"/>
        </a:p>
      </dgm:t>
    </dgm:pt>
    <dgm:pt modelId="{7B9C579B-AC46-4E6D-BEF1-DEE5FEE07DD0}">
      <dgm:prSet phldrT="[Text]" phldr="1"/>
      <dgm:spPr>
        <a:solidFill>
          <a:schemeClr val="accent1">
            <a:lumMod val="50000"/>
          </a:schemeClr>
        </a:solidFill>
      </dgm:spPr>
      <dgm:t>
        <a:bodyPr/>
        <a:lstStyle/>
        <a:p>
          <a:endParaRPr lang="en-US"/>
        </a:p>
      </dgm:t>
    </dgm:pt>
    <dgm:pt modelId="{D597E7F6-CE5F-4D8B-AE5C-88A94C773C4F}" type="parTrans" cxnId="{0B2DC97A-9350-45F3-8B0F-F98FA02876D0}">
      <dgm:prSet/>
      <dgm:spPr/>
      <dgm:t>
        <a:bodyPr/>
        <a:lstStyle/>
        <a:p>
          <a:endParaRPr lang="en-US"/>
        </a:p>
      </dgm:t>
    </dgm:pt>
    <dgm:pt modelId="{4D8D7FF0-545A-4A76-ACEF-AC09CAC52862}" type="sibTrans" cxnId="{0B2DC97A-9350-45F3-8B0F-F98FA02876D0}">
      <dgm:prSet/>
      <dgm:spPr>
        <a:ln>
          <a:solidFill>
            <a:schemeClr val="accent1">
              <a:lumMod val="50000"/>
            </a:schemeClr>
          </a:solidFill>
        </a:ln>
      </dgm:spPr>
      <dgm:t>
        <a:bodyPr/>
        <a:lstStyle/>
        <a:p>
          <a:endParaRPr lang="en-US"/>
        </a:p>
      </dgm:t>
    </dgm:pt>
    <dgm:pt modelId="{6632E0A6-C29F-4680-8246-407F370F7706}">
      <dgm:prSet phldrT="[Text]" phldr="1"/>
      <dgm:spPr>
        <a:solidFill>
          <a:schemeClr val="accent1">
            <a:lumMod val="50000"/>
          </a:schemeClr>
        </a:solidFill>
      </dgm:spPr>
      <dgm:t>
        <a:bodyPr/>
        <a:lstStyle/>
        <a:p>
          <a:endParaRPr lang="en-US"/>
        </a:p>
      </dgm:t>
    </dgm:pt>
    <dgm:pt modelId="{BA3C7371-E153-46E7-A4F2-413C1F4C9CE1}" type="parTrans" cxnId="{BF426FC2-EC6B-4A77-8D80-37AC732CE741}">
      <dgm:prSet/>
      <dgm:spPr/>
      <dgm:t>
        <a:bodyPr/>
        <a:lstStyle/>
        <a:p>
          <a:endParaRPr lang="en-US"/>
        </a:p>
      </dgm:t>
    </dgm:pt>
    <dgm:pt modelId="{B9AAAD1F-76A4-4506-9E2E-28BA99BBA9C1}" type="sibTrans" cxnId="{BF426FC2-EC6B-4A77-8D80-37AC732CE741}">
      <dgm:prSet/>
      <dgm:spPr>
        <a:ln>
          <a:solidFill>
            <a:schemeClr val="accent1">
              <a:lumMod val="50000"/>
            </a:schemeClr>
          </a:solidFill>
        </a:ln>
      </dgm:spPr>
      <dgm:t>
        <a:bodyPr/>
        <a:lstStyle/>
        <a:p>
          <a:endParaRPr lang="en-US"/>
        </a:p>
      </dgm:t>
    </dgm:pt>
    <dgm:pt modelId="{D7F5B266-53EB-4EC6-8318-C756E5E36C62}">
      <dgm:prSet phldrT="[Text]" phldr="1"/>
      <dgm:spPr>
        <a:solidFill>
          <a:schemeClr val="accent1">
            <a:lumMod val="50000"/>
          </a:schemeClr>
        </a:solidFill>
      </dgm:spPr>
      <dgm:t>
        <a:bodyPr/>
        <a:lstStyle/>
        <a:p>
          <a:endParaRPr lang="en-US"/>
        </a:p>
      </dgm:t>
    </dgm:pt>
    <dgm:pt modelId="{0D981279-0407-49FA-8E9B-B8B6C6422024}" type="parTrans" cxnId="{B1B0E0B2-24D8-4E6F-A4D6-2D8E63A4E229}">
      <dgm:prSet/>
      <dgm:spPr/>
      <dgm:t>
        <a:bodyPr/>
        <a:lstStyle/>
        <a:p>
          <a:endParaRPr lang="en-US"/>
        </a:p>
      </dgm:t>
    </dgm:pt>
    <dgm:pt modelId="{1C8ED03C-3C78-4F34-94DA-A642EBD9F166}" type="sibTrans" cxnId="{B1B0E0B2-24D8-4E6F-A4D6-2D8E63A4E229}">
      <dgm:prSet/>
      <dgm:spPr>
        <a:ln>
          <a:solidFill>
            <a:schemeClr val="accent1">
              <a:lumMod val="50000"/>
            </a:schemeClr>
          </a:solidFill>
        </a:ln>
      </dgm:spPr>
      <dgm:t>
        <a:bodyPr/>
        <a:lstStyle/>
        <a:p>
          <a:endParaRPr lang="en-US"/>
        </a:p>
      </dgm:t>
    </dgm:pt>
    <dgm:pt modelId="{D49CE8D8-F8C0-4EE2-9E76-9B882B9D642A}" type="pres">
      <dgm:prSet presAssocID="{B1AD51FA-9BD9-424F-9324-4B0C4EEDB40E}" presName="cycle" presStyleCnt="0">
        <dgm:presLayoutVars>
          <dgm:dir/>
          <dgm:resizeHandles val="exact"/>
        </dgm:presLayoutVars>
      </dgm:prSet>
      <dgm:spPr/>
    </dgm:pt>
    <dgm:pt modelId="{50CE808C-2277-45A5-A6E5-8ADAD48B83AC}" type="pres">
      <dgm:prSet presAssocID="{1E491207-DC9D-487B-867C-5806E426C7EA}" presName="node" presStyleLbl="node1" presStyleIdx="0" presStyleCnt="5">
        <dgm:presLayoutVars>
          <dgm:bulletEnabled val="1"/>
        </dgm:presLayoutVars>
      </dgm:prSet>
      <dgm:spPr/>
    </dgm:pt>
    <dgm:pt modelId="{0D4EAFD9-8E05-42C5-B55E-C9CB59708ADC}" type="pres">
      <dgm:prSet presAssocID="{C36546B5-01BA-4D75-A8BF-91EA164BB430}" presName="sibTrans" presStyleLbl="sibTrans2D1" presStyleIdx="0" presStyleCnt="5"/>
      <dgm:spPr/>
    </dgm:pt>
    <dgm:pt modelId="{6A7535D5-8585-4081-9838-CC682140A672}" type="pres">
      <dgm:prSet presAssocID="{C36546B5-01BA-4D75-A8BF-91EA164BB430}" presName="connectorText" presStyleLbl="sibTrans2D1" presStyleIdx="0" presStyleCnt="5"/>
      <dgm:spPr/>
    </dgm:pt>
    <dgm:pt modelId="{B7AD80CE-610E-4F82-BA1D-A34330FB362E}" type="pres">
      <dgm:prSet presAssocID="{91173A88-8ABF-4C12-AD4B-8C57015735C3}" presName="node" presStyleLbl="node1" presStyleIdx="1" presStyleCnt="5">
        <dgm:presLayoutVars>
          <dgm:bulletEnabled val="1"/>
        </dgm:presLayoutVars>
      </dgm:prSet>
      <dgm:spPr/>
    </dgm:pt>
    <dgm:pt modelId="{B6EAFC4F-BA2D-4701-8ADF-F25756D4013A}" type="pres">
      <dgm:prSet presAssocID="{DAD7BF8E-FFA7-4EDA-8E85-00A15954E5E3}" presName="sibTrans" presStyleLbl="sibTrans2D1" presStyleIdx="1" presStyleCnt="5"/>
      <dgm:spPr/>
    </dgm:pt>
    <dgm:pt modelId="{90674E4F-A13C-4E95-9549-DCAEE39D4480}" type="pres">
      <dgm:prSet presAssocID="{DAD7BF8E-FFA7-4EDA-8E85-00A15954E5E3}" presName="connectorText" presStyleLbl="sibTrans2D1" presStyleIdx="1" presStyleCnt="5"/>
      <dgm:spPr/>
    </dgm:pt>
    <dgm:pt modelId="{EFE81DA8-2166-4D36-AD6F-1FB0180EAE3C}" type="pres">
      <dgm:prSet presAssocID="{7B9C579B-AC46-4E6D-BEF1-DEE5FEE07DD0}" presName="node" presStyleLbl="node1" presStyleIdx="2" presStyleCnt="5">
        <dgm:presLayoutVars>
          <dgm:bulletEnabled val="1"/>
        </dgm:presLayoutVars>
      </dgm:prSet>
      <dgm:spPr/>
    </dgm:pt>
    <dgm:pt modelId="{90D76588-0C77-457A-B6E6-B7D788E567EB}" type="pres">
      <dgm:prSet presAssocID="{4D8D7FF0-545A-4A76-ACEF-AC09CAC52862}" presName="sibTrans" presStyleLbl="sibTrans2D1" presStyleIdx="2" presStyleCnt="5"/>
      <dgm:spPr/>
    </dgm:pt>
    <dgm:pt modelId="{04B96B9F-220A-4056-B897-59B78739D59A}" type="pres">
      <dgm:prSet presAssocID="{4D8D7FF0-545A-4A76-ACEF-AC09CAC52862}" presName="connectorText" presStyleLbl="sibTrans2D1" presStyleIdx="2" presStyleCnt="5"/>
      <dgm:spPr/>
    </dgm:pt>
    <dgm:pt modelId="{E08ED8A5-3EB3-431B-88F4-225ACC2CDE76}" type="pres">
      <dgm:prSet presAssocID="{6632E0A6-C29F-4680-8246-407F370F7706}" presName="node" presStyleLbl="node1" presStyleIdx="3" presStyleCnt="5">
        <dgm:presLayoutVars>
          <dgm:bulletEnabled val="1"/>
        </dgm:presLayoutVars>
      </dgm:prSet>
      <dgm:spPr/>
    </dgm:pt>
    <dgm:pt modelId="{F22CB801-B8ED-465D-A775-2EAC2928109D}" type="pres">
      <dgm:prSet presAssocID="{B9AAAD1F-76A4-4506-9E2E-28BA99BBA9C1}" presName="sibTrans" presStyleLbl="sibTrans2D1" presStyleIdx="3" presStyleCnt="5"/>
      <dgm:spPr/>
    </dgm:pt>
    <dgm:pt modelId="{2ADFCA61-240F-4B8A-97AE-ADEC78ED12FF}" type="pres">
      <dgm:prSet presAssocID="{B9AAAD1F-76A4-4506-9E2E-28BA99BBA9C1}" presName="connectorText" presStyleLbl="sibTrans2D1" presStyleIdx="3" presStyleCnt="5"/>
      <dgm:spPr/>
    </dgm:pt>
    <dgm:pt modelId="{944FFEDF-3E7A-4F36-B7CC-727BD0B81191}" type="pres">
      <dgm:prSet presAssocID="{D7F5B266-53EB-4EC6-8318-C756E5E36C62}" presName="node" presStyleLbl="node1" presStyleIdx="4" presStyleCnt="5">
        <dgm:presLayoutVars>
          <dgm:bulletEnabled val="1"/>
        </dgm:presLayoutVars>
      </dgm:prSet>
      <dgm:spPr/>
    </dgm:pt>
    <dgm:pt modelId="{131ABE9E-4C36-477D-BB1D-921CC60E19DE}" type="pres">
      <dgm:prSet presAssocID="{1C8ED03C-3C78-4F34-94DA-A642EBD9F166}" presName="sibTrans" presStyleLbl="sibTrans2D1" presStyleIdx="4" presStyleCnt="5"/>
      <dgm:spPr/>
    </dgm:pt>
    <dgm:pt modelId="{0720486D-9810-4673-AF66-296F443D91F8}" type="pres">
      <dgm:prSet presAssocID="{1C8ED03C-3C78-4F34-94DA-A642EBD9F166}" presName="connectorText" presStyleLbl="sibTrans2D1" presStyleIdx="4" presStyleCnt="5"/>
      <dgm:spPr/>
    </dgm:pt>
  </dgm:ptLst>
  <dgm:cxnLst>
    <dgm:cxn modelId="{ABDF0B05-011B-4AF3-A9F7-1FE8876B86DD}" type="presOf" srcId="{1E491207-DC9D-487B-867C-5806E426C7EA}" destId="{50CE808C-2277-45A5-A6E5-8ADAD48B83AC}" srcOrd="0" destOrd="0" presId="urn:microsoft.com/office/officeart/2005/8/layout/cycle2"/>
    <dgm:cxn modelId="{E623E716-19DC-4B2B-9896-9FE0CF6F523D}" type="presOf" srcId="{C36546B5-01BA-4D75-A8BF-91EA164BB430}" destId="{6A7535D5-8585-4081-9838-CC682140A672}" srcOrd="1" destOrd="0" presId="urn:microsoft.com/office/officeart/2005/8/layout/cycle2"/>
    <dgm:cxn modelId="{1B8C8F1B-33D0-4877-AA95-6D2BE54495E6}" type="presOf" srcId="{4D8D7FF0-545A-4A76-ACEF-AC09CAC52862}" destId="{04B96B9F-220A-4056-B897-59B78739D59A}" srcOrd="1" destOrd="0" presId="urn:microsoft.com/office/officeart/2005/8/layout/cycle2"/>
    <dgm:cxn modelId="{8A42A61B-6E96-40F8-B83D-5BEFFF476023}" srcId="{B1AD51FA-9BD9-424F-9324-4B0C4EEDB40E}" destId="{91173A88-8ABF-4C12-AD4B-8C57015735C3}" srcOrd="1" destOrd="0" parTransId="{D056B849-90EC-4135-A944-A97A82CC43E4}" sibTransId="{DAD7BF8E-FFA7-4EDA-8E85-00A15954E5E3}"/>
    <dgm:cxn modelId="{97D85037-6E83-4361-9420-38051D29C2C0}" type="presOf" srcId="{91173A88-8ABF-4C12-AD4B-8C57015735C3}" destId="{B7AD80CE-610E-4F82-BA1D-A34330FB362E}" srcOrd="0" destOrd="0" presId="urn:microsoft.com/office/officeart/2005/8/layout/cycle2"/>
    <dgm:cxn modelId="{29BDAF6C-C5F9-43A5-9AC0-15637D57ECC6}" type="presOf" srcId="{1C8ED03C-3C78-4F34-94DA-A642EBD9F166}" destId="{131ABE9E-4C36-477D-BB1D-921CC60E19DE}" srcOrd="0" destOrd="0" presId="urn:microsoft.com/office/officeart/2005/8/layout/cycle2"/>
    <dgm:cxn modelId="{9BEAF270-E446-41C3-926B-99F8DD590CF6}" type="presOf" srcId="{B1AD51FA-9BD9-424F-9324-4B0C4EEDB40E}" destId="{D49CE8D8-F8C0-4EE2-9E76-9B882B9D642A}" srcOrd="0" destOrd="0" presId="urn:microsoft.com/office/officeart/2005/8/layout/cycle2"/>
    <dgm:cxn modelId="{290DA576-8CBA-4DB5-90E7-C1575B00B874}" type="presOf" srcId="{B9AAAD1F-76A4-4506-9E2E-28BA99BBA9C1}" destId="{F22CB801-B8ED-465D-A775-2EAC2928109D}" srcOrd="0" destOrd="0" presId="urn:microsoft.com/office/officeart/2005/8/layout/cycle2"/>
    <dgm:cxn modelId="{44A87779-9BD4-43A4-8B74-A299F05B0E03}" type="presOf" srcId="{DAD7BF8E-FFA7-4EDA-8E85-00A15954E5E3}" destId="{90674E4F-A13C-4E95-9549-DCAEE39D4480}" srcOrd="1" destOrd="0" presId="urn:microsoft.com/office/officeart/2005/8/layout/cycle2"/>
    <dgm:cxn modelId="{0B2DC97A-9350-45F3-8B0F-F98FA02876D0}" srcId="{B1AD51FA-9BD9-424F-9324-4B0C4EEDB40E}" destId="{7B9C579B-AC46-4E6D-BEF1-DEE5FEE07DD0}" srcOrd="2" destOrd="0" parTransId="{D597E7F6-CE5F-4D8B-AE5C-88A94C773C4F}" sibTransId="{4D8D7FF0-545A-4A76-ACEF-AC09CAC52862}"/>
    <dgm:cxn modelId="{A27B4B91-17B3-4C4E-8E91-96C906E6E13B}" type="presOf" srcId="{1C8ED03C-3C78-4F34-94DA-A642EBD9F166}" destId="{0720486D-9810-4673-AF66-296F443D91F8}" srcOrd="1" destOrd="0" presId="urn:microsoft.com/office/officeart/2005/8/layout/cycle2"/>
    <dgm:cxn modelId="{AD0AD598-B504-44A4-8CC8-393994C8996F}" type="presOf" srcId="{B9AAAD1F-76A4-4506-9E2E-28BA99BBA9C1}" destId="{2ADFCA61-240F-4B8A-97AE-ADEC78ED12FF}" srcOrd="1" destOrd="0" presId="urn:microsoft.com/office/officeart/2005/8/layout/cycle2"/>
    <dgm:cxn modelId="{50F314A1-CF16-49E8-88F8-6EA4E3FAD928}" type="presOf" srcId="{DAD7BF8E-FFA7-4EDA-8E85-00A15954E5E3}" destId="{B6EAFC4F-BA2D-4701-8ADF-F25756D4013A}" srcOrd="0" destOrd="0" presId="urn:microsoft.com/office/officeart/2005/8/layout/cycle2"/>
    <dgm:cxn modelId="{719212B2-FF0C-4118-BE8C-A8386A828B4D}" type="presOf" srcId="{6632E0A6-C29F-4680-8246-407F370F7706}" destId="{E08ED8A5-3EB3-431B-88F4-225ACC2CDE76}" srcOrd="0" destOrd="0" presId="urn:microsoft.com/office/officeart/2005/8/layout/cycle2"/>
    <dgm:cxn modelId="{B1B0E0B2-24D8-4E6F-A4D6-2D8E63A4E229}" srcId="{B1AD51FA-9BD9-424F-9324-4B0C4EEDB40E}" destId="{D7F5B266-53EB-4EC6-8318-C756E5E36C62}" srcOrd="4" destOrd="0" parTransId="{0D981279-0407-49FA-8E9B-B8B6C6422024}" sibTransId="{1C8ED03C-3C78-4F34-94DA-A642EBD9F166}"/>
    <dgm:cxn modelId="{D73A8CBB-F1FB-4FAF-8C46-6F14B3DBD8BD}" type="presOf" srcId="{7B9C579B-AC46-4E6D-BEF1-DEE5FEE07DD0}" destId="{EFE81DA8-2166-4D36-AD6F-1FB0180EAE3C}" srcOrd="0" destOrd="0" presId="urn:microsoft.com/office/officeart/2005/8/layout/cycle2"/>
    <dgm:cxn modelId="{0FC5F3BB-69A0-4442-A2C8-FD1EC687D9B7}" type="presOf" srcId="{C36546B5-01BA-4D75-A8BF-91EA164BB430}" destId="{0D4EAFD9-8E05-42C5-B55E-C9CB59708ADC}" srcOrd="0" destOrd="0" presId="urn:microsoft.com/office/officeart/2005/8/layout/cycle2"/>
    <dgm:cxn modelId="{12A0EFBD-6EB3-4B4B-922F-7A31D51DA91B}" type="presOf" srcId="{D7F5B266-53EB-4EC6-8318-C756E5E36C62}" destId="{944FFEDF-3E7A-4F36-B7CC-727BD0B81191}" srcOrd="0" destOrd="0" presId="urn:microsoft.com/office/officeart/2005/8/layout/cycle2"/>
    <dgm:cxn modelId="{BF426FC2-EC6B-4A77-8D80-37AC732CE741}" srcId="{B1AD51FA-9BD9-424F-9324-4B0C4EEDB40E}" destId="{6632E0A6-C29F-4680-8246-407F370F7706}" srcOrd="3" destOrd="0" parTransId="{BA3C7371-E153-46E7-A4F2-413C1F4C9CE1}" sibTransId="{B9AAAD1F-76A4-4506-9E2E-28BA99BBA9C1}"/>
    <dgm:cxn modelId="{D34F85DB-D4ED-4795-813F-6960E8051935}" srcId="{B1AD51FA-9BD9-424F-9324-4B0C4EEDB40E}" destId="{1E491207-DC9D-487B-867C-5806E426C7EA}" srcOrd="0" destOrd="0" parTransId="{5C0B1E28-7C7B-4020-AFC2-3E31E6EFDCE9}" sibTransId="{C36546B5-01BA-4D75-A8BF-91EA164BB430}"/>
    <dgm:cxn modelId="{9E5DC3FC-8242-4AE2-9C54-2E3354BF2C3C}" type="presOf" srcId="{4D8D7FF0-545A-4A76-ACEF-AC09CAC52862}" destId="{90D76588-0C77-457A-B6E6-B7D788E567EB}" srcOrd="0" destOrd="0" presId="urn:microsoft.com/office/officeart/2005/8/layout/cycle2"/>
    <dgm:cxn modelId="{534455DA-21A7-446F-84E4-E24F5DD34837}" type="presParOf" srcId="{D49CE8D8-F8C0-4EE2-9E76-9B882B9D642A}" destId="{50CE808C-2277-45A5-A6E5-8ADAD48B83AC}" srcOrd="0" destOrd="0" presId="urn:microsoft.com/office/officeart/2005/8/layout/cycle2"/>
    <dgm:cxn modelId="{538C0603-0A5C-47A4-B247-A5D086593B2D}" type="presParOf" srcId="{D49CE8D8-F8C0-4EE2-9E76-9B882B9D642A}" destId="{0D4EAFD9-8E05-42C5-B55E-C9CB59708ADC}" srcOrd="1" destOrd="0" presId="urn:microsoft.com/office/officeart/2005/8/layout/cycle2"/>
    <dgm:cxn modelId="{7C32BF9B-5D99-4AE1-B0A8-14FDF3312F15}" type="presParOf" srcId="{0D4EAFD9-8E05-42C5-B55E-C9CB59708ADC}" destId="{6A7535D5-8585-4081-9838-CC682140A672}" srcOrd="0" destOrd="0" presId="urn:microsoft.com/office/officeart/2005/8/layout/cycle2"/>
    <dgm:cxn modelId="{85373CDC-82F4-48DD-A729-09584C7DC2FD}" type="presParOf" srcId="{D49CE8D8-F8C0-4EE2-9E76-9B882B9D642A}" destId="{B7AD80CE-610E-4F82-BA1D-A34330FB362E}" srcOrd="2" destOrd="0" presId="urn:microsoft.com/office/officeart/2005/8/layout/cycle2"/>
    <dgm:cxn modelId="{D55452C1-20A3-4920-9F31-97DB33E52EA7}" type="presParOf" srcId="{D49CE8D8-F8C0-4EE2-9E76-9B882B9D642A}" destId="{B6EAFC4F-BA2D-4701-8ADF-F25756D4013A}" srcOrd="3" destOrd="0" presId="urn:microsoft.com/office/officeart/2005/8/layout/cycle2"/>
    <dgm:cxn modelId="{0A71EB37-D8E4-48CA-B9C1-52CF64A7F98D}" type="presParOf" srcId="{B6EAFC4F-BA2D-4701-8ADF-F25756D4013A}" destId="{90674E4F-A13C-4E95-9549-DCAEE39D4480}" srcOrd="0" destOrd="0" presId="urn:microsoft.com/office/officeart/2005/8/layout/cycle2"/>
    <dgm:cxn modelId="{A0150E6A-D504-404D-976A-D3D6EF470AB5}" type="presParOf" srcId="{D49CE8D8-F8C0-4EE2-9E76-9B882B9D642A}" destId="{EFE81DA8-2166-4D36-AD6F-1FB0180EAE3C}" srcOrd="4" destOrd="0" presId="urn:microsoft.com/office/officeart/2005/8/layout/cycle2"/>
    <dgm:cxn modelId="{419D8B32-B560-4634-8AA1-DAA7EB56EBB1}" type="presParOf" srcId="{D49CE8D8-F8C0-4EE2-9E76-9B882B9D642A}" destId="{90D76588-0C77-457A-B6E6-B7D788E567EB}" srcOrd="5" destOrd="0" presId="urn:microsoft.com/office/officeart/2005/8/layout/cycle2"/>
    <dgm:cxn modelId="{F07DF4DF-9592-4672-B2AB-98FAAEA149E9}" type="presParOf" srcId="{90D76588-0C77-457A-B6E6-B7D788E567EB}" destId="{04B96B9F-220A-4056-B897-59B78739D59A}" srcOrd="0" destOrd="0" presId="urn:microsoft.com/office/officeart/2005/8/layout/cycle2"/>
    <dgm:cxn modelId="{F5DF11BC-4EF4-447E-A350-F1FDDE79CCD3}" type="presParOf" srcId="{D49CE8D8-F8C0-4EE2-9E76-9B882B9D642A}" destId="{E08ED8A5-3EB3-431B-88F4-225ACC2CDE76}" srcOrd="6" destOrd="0" presId="urn:microsoft.com/office/officeart/2005/8/layout/cycle2"/>
    <dgm:cxn modelId="{CB61CE8A-108F-4E08-BC64-E6E639B0B05D}" type="presParOf" srcId="{D49CE8D8-F8C0-4EE2-9E76-9B882B9D642A}" destId="{F22CB801-B8ED-465D-A775-2EAC2928109D}" srcOrd="7" destOrd="0" presId="urn:microsoft.com/office/officeart/2005/8/layout/cycle2"/>
    <dgm:cxn modelId="{B6A7351A-C7C4-4F12-9840-29C36CCBCF95}" type="presParOf" srcId="{F22CB801-B8ED-465D-A775-2EAC2928109D}" destId="{2ADFCA61-240F-4B8A-97AE-ADEC78ED12FF}" srcOrd="0" destOrd="0" presId="urn:microsoft.com/office/officeart/2005/8/layout/cycle2"/>
    <dgm:cxn modelId="{883C312E-2932-4964-91A1-E71FADAD1103}" type="presParOf" srcId="{D49CE8D8-F8C0-4EE2-9E76-9B882B9D642A}" destId="{944FFEDF-3E7A-4F36-B7CC-727BD0B81191}" srcOrd="8" destOrd="0" presId="urn:microsoft.com/office/officeart/2005/8/layout/cycle2"/>
    <dgm:cxn modelId="{E45655B1-A148-4B5B-8D44-7E1BCEDBFB14}" type="presParOf" srcId="{D49CE8D8-F8C0-4EE2-9E76-9B882B9D642A}" destId="{131ABE9E-4C36-477D-BB1D-921CC60E19DE}" srcOrd="9" destOrd="0" presId="urn:microsoft.com/office/officeart/2005/8/layout/cycle2"/>
    <dgm:cxn modelId="{EB457936-2FF2-4647-8E50-9D46A47571C0}" type="presParOf" srcId="{131ABE9E-4C36-477D-BB1D-921CC60E19DE}" destId="{0720486D-9810-4673-AF66-296F443D91F8}" srcOrd="0" destOrd="0" presId="urn:microsoft.com/office/officeart/2005/8/layout/cycle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AD51FA-9BD9-424F-9324-4B0C4EEDB40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E491207-DC9D-487B-867C-5806E426C7EA}">
      <dgm:prSet phldrT="[Text]" phldr="1"/>
      <dgm:spPr>
        <a:solidFill>
          <a:schemeClr val="accent1">
            <a:lumMod val="50000"/>
          </a:schemeClr>
        </a:solidFill>
      </dgm:spPr>
      <dgm:t>
        <a:bodyPr/>
        <a:lstStyle/>
        <a:p>
          <a:endParaRPr lang="en-US"/>
        </a:p>
      </dgm:t>
    </dgm:pt>
    <dgm:pt modelId="{5C0B1E28-7C7B-4020-AFC2-3E31E6EFDCE9}" type="parTrans" cxnId="{D34F85DB-D4ED-4795-813F-6960E8051935}">
      <dgm:prSet/>
      <dgm:spPr/>
      <dgm:t>
        <a:bodyPr/>
        <a:lstStyle/>
        <a:p>
          <a:endParaRPr lang="en-US"/>
        </a:p>
      </dgm:t>
    </dgm:pt>
    <dgm:pt modelId="{C36546B5-01BA-4D75-A8BF-91EA164BB430}" type="sibTrans" cxnId="{D34F85DB-D4ED-4795-813F-6960E8051935}">
      <dgm:prSet/>
      <dgm:spPr>
        <a:ln>
          <a:solidFill>
            <a:schemeClr val="accent1">
              <a:lumMod val="50000"/>
            </a:schemeClr>
          </a:solidFill>
        </a:ln>
      </dgm:spPr>
      <dgm:t>
        <a:bodyPr/>
        <a:lstStyle/>
        <a:p>
          <a:endParaRPr lang="en-US"/>
        </a:p>
      </dgm:t>
    </dgm:pt>
    <dgm:pt modelId="{91173A88-8ABF-4C12-AD4B-8C57015735C3}">
      <dgm:prSet phldrT="[Text]" phldr="1"/>
      <dgm:spPr>
        <a:solidFill>
          <a:schemeClr val="accent1">
            <a:lumMod val="50000"/>
          </a:schemeClr>
        </a:solidFill>
      </dgm:spPr>
      <dgm:t>
        <a:bodyPr/>
        <a:lstStyle/>
        <a:p>
          <a:endParaRPr lang="en-US"/>
        </a:p>
      </dgm:t>
    </dgm:pt>
    <dgm:pt modelId="{D056B849-90EC-4135-A944-A97A82CC43E4}" type="parTrans" cxnId="{8A42A61B-6E96-40F8-B83D-5BEFFF476023}">
      <dgm:prSet/>
      <dgm:spPr/>
      <dgm:t>
        <a:bodyPr/>
        <a:lstStyle/>
        <a:p>
          <a:endParaRPr lang="en-US"/>
        </a:p>
      </dgm:t>
    </dgm:pt>
    <dgm:pt modelId="{DAD7BF8E-FFA7-4EDA-8E85-00A15954E5E3}" type="sibTrans" cxnId="{8A42A61B-6E96-40F8-B83D-5BEFFF476023}">
      <dgm:prSet/>
      <dgm:spPr>
        <a:ln>
          <a:solidFill>
            <a:schemeClr val="accent1">
              <a:lumMod val="50000"/>
            </a:schemeClr>
          </a:solidFill>
        </a:ln>
      </dgm:spPr>
      <dgm:t>
        <a:bodyPr/>
        <a:lstStyle/>
        <a:p>
          <a:endParaRPr lang="en-US"/>
        </a:p>
      </dgm:t>
    </dgm:pt>
    <dgm:pt modelId="{7B9C579B-AC46-4E6D-BEF1-DEE5FEE07DD0}">
      <dgm:prSet phldrT="[Text]" phldr="1"/>
      <dgm:spPr>
        <a:solidFill>
          <a:schemeClr val="accent1">
            <a:lumMod val="50000"/>
          </a:schemeClr>
        </a:solidFill>
      </dgm:spPr>
      <dgm:t>
        <a:bodyPr/>
        <a:lstStyle/>
        <a:p>
          <a:endParaRPr lang="en-US"/>
        </a:p>
      </dgm:t>
    </dgm:pt>
    <dgm:pt modelId="{D597E7F6-CE5F-4D8B-AE5C-88A94C773C4F}" type="parTrans" cxnId="{0B2DC97A-9350-45F3-8B0F-F98FA02876D0}">
      <dgm:prSet/>
      <dgm:spPr/>
      <dgm:t>
        <a:bodyPr/>
        <a:lstStyle/>
        <a:p>
          <a:endParaRPr lang="en-US"/>
        </a:p>
      </dgm:t>
    </dgm:pt>
    <dgm:pt modelId="{4D8D7FF0-545A-4A76-ACEF-AC09CAC52862}" type="sibTrans" cxnId="{0B2DC97A-9350-45F3-8B0F-F98FA02876D0}">
      <dgm:prSet/>
      <dgm:spPr>
        <a:ln>
          <a:solidFill>
            <a:schemeClr val="accent1">
              <a:lumMod val="50000"/>
            </a:schemeClr>
          </a:solidFill>
        </a:ln>
      </dgm:spPr>
      <dgm:t>
        <a:bodyPr/>
        <a:lstStyle/>
        <a:p>
          <a:endParaRPr lang="en-US"/>
        </a:p>
      </dgm:t>
    </dgm:pt>
    <dgm:pt modelId="{6632E0A6-C29F-4680-8246-407F370F7706}">
      <dgm:prSet phldrT="[Text]" phldr="1"/>
      <dgm:spPr>
        <a:solidFill>
          <a:schemeClr val="accent1">
            <a:lumMod val="50000"/>
          </a:schemeClr>
        </a:solidFill>
      </dgm:spPr>
      <dgm:t>
        <a:bodyPr/>
        <a:lstStyle/>
        <a:p>
          <a:endParaRPr lang="en-US"/>
        </a:p>
      </dgm:t>
    </dgm:pt>
    <dgm:pt modelId="{BA3C7371-E153-46E7-A4F2-413C1F4C9CE1}" type="parTrans" cxnId="{BF426FC2-EC6B-4A77-8D80-37AC732CE741}">
      <dgm:prSet/>
      <dgm:spPr/>
      <dgm:t>
        <a:bodyPr/>
        <a:lstStyle/>
        <a:p>
          <a:endParaRPr lang="en-US"/>
        </a:p>
      </dgm:t>
    </dgm:pt>
    <dgm:pt modelId="{B9AAAD1F-76A4-4506-9E2E-28BA99BBA9C1}" type="sibTrans" cxnId="{BF426FC2-EC6B-4A77-8D80-37AC732CE741}">
      <dgm:prSet/>
      <dgm:spPr>
        <a:ln>
          <a:solidFill>
            <a:schemeClr val="accent1">
              <a:lumMod val="50000"/>
            </a:schemeClr>
          </a:solidFill>
        </a:ln>
      </dgm:spPr>
      <dgm:t>
        <a:bodyPr/>
        <a:lstStyle/>
        <a:p>
          <a:endParaRPr lang="en-US"/>
        </a:p>
      </dgm:t>
    </dgm:pt>
    <dgm:pt modelId="{D7F5B266-53EB-4EC6-8318-C756E5E36C62}">
      <dgm:prSet phldrT="[Text]" phldr="1"/>
      <dgm:spPr>
        <a:solidFill>
          <a:schemeClr val="accent1">
            <a:lumMod val="50000"/>
          </a:schemeClr>
        </a:solidFill>
      </dgm:spPr>
      <dgm:t>
        <a:bodyPr/>
        <a:lstStyle/>
        <a:p>
          <a:endParaRPr lang="en-US"/>
        </a:p>
      </dgm:t>
    </dgm:pt>
    <dgm:pt modelId="{0D981279-0407-49FA-8E9B-B8B6C6422024}" type="parTrans" cxnId="{B1B0E0B2-24D8-4E6F-A4D6-2D8E63A4E229}">
      <dgm:prSet/>
      <dgm:spPr/>
      <dgm:t>
        <a:bodyPr/>
        <a:lstStyle/>
        <a:p>
          <a:endParaRPr lang="en-US"/>
        </a:p>
      </dgm:t>
    </dgm:pt>
    <dgm:pt modelId="{1C8ED03C-3C78-4F34-94DA-A642EBD9F166}" type="sibTrans" cxnId="{B1B0E0B2-24D8-4E6F-A4D6-2D8E63A4E229}">
      <dgm:prSet/>
      <dgm:spPr>
        <a:ln>
          <a:solidFill>
            <a:schemeClr val="accent1">
              <a:lumMod val="50000"/>
            </a:schemeClr>
          </a:solidFill>
        </a:ln>
      </dgm:spPr>
      <dgm:t>
        <a:bodyPr/>
        <a:lstStyle/>
        <a:p>
          <a:endParaRPr lang="en-US"/>
        </a:p>
      </dgm:t>
    </dgm:pt>
    <dgm:pt modelId="{D49CE8D8-F8C0-4EE2-9E76-9B882B9D642A}" type="pres">
      <dgm:prSet presAssocID="{B1AD51FA-9BD9-424F-9324-4B0C4EEDB40E}" presName="cycle" presStyleCnt="0">
        <dgm:presLayoutVars>
          <dgm:dir/>
          <dgm:resizeHandles val="exact"/>
        </dgm:presLayoutVars>
      </dgm:prSet>
      <dgm:spPr/>
    </dgm:pt>
    <dgm:pt modelId="{50CE808C-2277-45A5-A6E5-8ADAD48B83AC}" type="pres">
      <dgm:prSet presAssocID="{1E491207-DC9D-487B-867C-5806E426C7EA}" presName="node" presStyleLbl="node1" presStyleIdx="0" presStyleCnt="5">
        <dgm:presLayoutVars>
          <dgm:bulletEnabled val="1"/>
        </dgm:presLayoutVars>
      </dgm:prSet>
      <dgm:spPr/>
    </dgm:pt>
    <dgm:pt modelId="{0D4EAFD9-8E05-42C5-B55E-C9CB59708ADC}" type="pres">
      <dgm:prSet presAssocID="{C36546B5-01BA-4D75-A8BF-91EA164BB430}" presName="sibTrans" presStyleLbl="sibTrans2D1" presStyleIdx="0" presStyleCnt="5"/>
      <dgm:spPr/>
    </dgm:pt>
    <dgm:pt modelId="{6A7535D5-8585-4081-9838-CC682140A672}" type="pres">
      <dgm:prSet presAssocID="{C36546B5-01BA-4D75-A8BF-91EA164BB430}" presName="connectorText" presStyleLbl="sibTrans2D1" presStyleIdx="0" presStyleCnt="5"/>
      <dgm:spPr/>
    </dgm:pt>
    <dgm:pt modelId="{B7AD80CE-610E-4F82-BA1D-A34330FB362E}" type="pres">
      <dgm:prSet presAssocID="{91173A88-8ABF-4C12-AD4B-8C57015735C3}" presName="node" presStyleLbl="node1" presStyleIdx="1" presStyleCnt="5">
        <dgm:presLayoutVars>
          <dgm:bulletEnabled val="1"/>
        </dgm:presLayoutVars>
      </dgm:prSet>
      <dgm:spPr/>
    </dgm:pt>
    <dgm:pt modelId="{B6EAFC4F-BA2D-4701-8ADF-F25756D4013A}" type="pres">
      <dgm:prSet presAssocID="{DAD7BF8E-FFA7-4EDA-8E85-00A15954E5E3}" presName="sibTrans" presStyleLbl="sibTrans2D1" presStyleIdx="1" presStyleCnt="5"/>
      <dgm:spPr/>
    </dgm:pt>
    <dgm:pt modelId="{90674E4F-A13C-4E95-9549-DCAEE39D4480}" type="pres">
      <dgm:prSet presAssocID="{DAD7BF8E-FFA7-4EDA-8E85-00A15954E5E3}" presName="connectorText" presStyleLbl="sibTrans2D1" presStyleIdx="1" presStyleCnt="5"/>
      <dgm:spPr/>
    </dgm:pt>
    <dgm:pt modelId="{EFE81DA8-2166-4D36-AD6F-1FB0180EAE3C}" type="pres">
      <dgm:prSet presAssocID="{7B9C579B-AC46-4E6D-BEF1-DEE5FEE07DD0}" presName="node" presStyleLbl="node1" presStyleIdx="2" presStyleCnt="5">
        <dgm:presLayoutVars>
          <dgm:bulletEnabled val="1"/>
        </dgm:presLayoutVars>
      </dgm:prSet>
      <dgm:spPr/>
    </dgm:pt>
    <dgm:pt modelId="{90D76588-0C77-457A-B6E6-B7D788E567EB}" type="pres">
      <dgm:prSet presAssocID="{4D8D7FF0-545A-4A76-ACEF-AC09CAC52862}" presName="sibTrans" presStyleLbl="sibTrans2D1" presStyleIdx="2" presStyleCnt="5"/>
      <dgm:spPr/>
    </dgm:pt>
    <dgm:pt modelId="{04B96B9F-220A-4056-B897-59B78739D59A}" type="pres">
      <dgm:prSet presAssocID="{4D8D7FF0-545A-4A76-ACEF-AC09CAC52862}" presName="connectorText" presStyleLbl="sibTrans2D1" presStyleIdx="2" presStyleCnt="5"/>
      <dgm:spPr/>
    </dgm:pt>
    <dgm:pt modelId="{E08ED8A5-3EB3-431B-88F4-225ACC2CDE76}" type="pres">
      <dgm:prSet presAssocID="{6632E0A6-C29F-4680-8246-407F370F7706}" presName="node" presStyleLbl="node1" presStyleIdx="3" presStyleCnt="5">
        <dgm:presLayoutVars>
          <dgm:bulletEnabled val="1"/>
        </dgm:presLayoutVars>
      </dgm:prSet>
      <dgm:spPr/>
    </dgm:pt>
    <dgm:pt modelId="{F22CB801-B8ED-465D-A775-2EAC2928109D}" type="pres">
      <dgm:prSet presAssocID="{B9AAAD1F-76A4-4506-9E2E-28BA99BBA9C1}" presName="sibTrans" presStyleLbl="sibTrans2D1" presStyleIdx="3" presStyleCnt="5"/>
      <dgm:spPr/>
    </dgm:pt>
    <dgm:pt modelId="{2ADFCA61-240F-4B8A-97AE-ADEC78ED12FF}" type="pres">
      <dgm:prSet presAssocID="{B9AAAD1F-76A4-4506-9E2E-28BA99BBA9C1}" presName="connectorText" presStyleLbl="sibTrans2D1" presStyleIdx="3" presStyleCnt="5"/>
      <dgm:spPr/>
    </dgm:pt>
    <dgm:pt modelId="{944FFEDF-3E7A-4F36-B7CC-727BD0B81191}" type="pres">
      <dgm:prSet presAssocID="{D7F5B266-53EB-4EC6-8318-C756E5E36C62}" presName="node" presStyleLbl="node1" presStyleIdx="4" presStyleCnt="5">
        <dgm:presLayoutVars>
          <dgm:bulletEnabled val="1"/>
        </dgm:presLayoutVars>
      </dgm:prSet>
      <dgm:spPr/>
    </dgm:pt>
    <dgm:pt modelId="{131ABE9E-4C36-477D-BB1D-921CC60E19DE}" type="pres">
      <dgm:prSet presAssocID="{1C8ED03C-3C78-4F34-94DA-A642EBD9F166}" presName="sibTrans" presStyleLbl="sibTrans2D1" presStyleIdx="4" presStyleCnt="5"/>
      <dgm:spPr/>
    </dgm:pt>
    <dgm:pt modelId="{0720486D-9810-4673-AF66-296F443D91F8}" type="pres">
      <dgm:prSet presAssocID="{1C8ED03C-3C78-4F34-94DA-A642EBD9F166}" presName="connectorText" presStyleLbl="sibTrans2D1" presStyleIdx="4" presStyleCnt="5"/>
      <dgm:spPr/>
    </dgm:pt>
  </dgm:ptLst>
  <dgm:cxnLst>
    <dgm:cxn modelId="{CAA1C807-EC05-4034-9D96-E9B2E9EAB8DD}" type="presOf" srcId="{1C8ED03C-3C78-4F34-94DA-A642EBD9F166}" destId="{0720486D-9810-4673-AF66-296F443D91F8}" srcOrd="1" destOrd="0" presId="urn:microsoft.com/office/officeart/2005/8/layout/cycle2"/>
    <dgm:cxn modelId="{8A42A61B-6E96-40F8-B83D-5BEFFF476023}" srcId="{B1AD51FA-9BD9-424F-9324-4B0C4EEDB40E}" destId="{91173A88-8ABF-4C12-AD4B-8C57015735C3}" srcOrd="1" destOrd="0" parTransId="{D056B849-90EC-4135-A944-A97A82CC43E4}" sibTransId="{DAD7BF8E-FFA7-4EDA-8E85-00A15954E5E3}"/>
    <dgm:cxn modelId="{9810AB2D-EB26-4A67-B586-1C01E9E31EC0}" type="presOf" srcId="{D7F5B266-53EB-4EC6-8318-C756E5E36C62}" destId="{944FFEDF-3E7A-4F36-B7CC-727BD0B81191}" srcOrd="0" destOrd="0" presId="urn:microsoft.com/office/officeart/2005/8/layout/cycle2"/>
    <dgm:cxn modelId="{ABF26735-7687-4438-91A2-F230106EC4D9}" type="presOf" srcId="{B9AAAD1F-76A4-4506-9E2E-28BA99BBA9C1}" destId="{F22CB801-B8ED-465D-A775-2EAC2928109D}" srcOrd="0" destOrd="0" presId="urn:microsoft.com/office/officeart/2005/8/layout/cycle2"/>
    <dgm:cxn modelId="{0A001C6F-7AAC-4060-99E8-260DA7D0B8DF}" type="presOf" srcId="{6632E0A6-C29F-4680-8246-407F370F7706}" destId="{E08ED8A5-3EB3-431B-88F4-225ACC2CDE76}" srcOrd="0" destOrd="0" presId="urn:microsoft.com/office/officeart/2005/8/layout/cycle2"/>
    <dgm:cxn modelId="{0B2DC97A-9350-45F3-8B0F-F98FA02876D0}" srcId="{B1AD51FA-9BD9-424F-9324-4B0C4EEDB40E}" destId="{7B9C579B-AC46-4E6D-BEF1-DEE5FEE07DD0}" srcOrd="2" destOrd="0" parTransId="{D597E7F6-CE5F-4D8B-AE5C-88A94C773C4F}" sibTransId="{4D8D7FF0-545A-4A76-ACEF-AC09CAC52862}"/>
    <dgm:cxn modelId="{C5607D9B-468A-4EBF-9424-71B197A974D4}" type="presOf" srcId="{91173A88-8ABF-4C12-AD4B-8C57015735C3}" destId="{B7AD80CE-610E-4F82-BA1D-A34330FB362E}" srcOrd="0" destOrd="0" presId="urn:microsoft.com/office/officeart/2005/8/layout/cycle2"/>
    <dgm:cxn modelId="{269CCA9B-6CF0-4504-BB11-D129C03FE08C}" type="presOf" srcId="{DAD7BF8E-FFA7-4EDA-8E85-00A15954E5E3}" destId="{90674E4F-A13C-4E95-9549-DCAEE39D4480}" srcOrd="1" destOrd="0" presId="urn:microsoft.com/office/officeart/2005/8/layout/cycle2"/>
    <dgm:cxn modelId="{AF4EB69C-6629-4BC5-997A-AC12360B9522}" type="presOf" srcId="{B9AAAD1F-76A4-4506-9E2E-28BA99BBA9C1}" destId="{2ADFCA61-240F-4B8A-97AE-ADEC78ED12FF}" srcOrd="1" destOrd="0" presId="urn:microsoft.com/office/officeart/2005/8/layout/cycle2"/>
    <dgm:cxn modelId="{244FCEA6-4C0B-46F5-AC6B-705DEAE22E94}" type="presOf" srcId="{4D8D7FF0-545A-4A76-ACEF-AC09CAC52862}" destId="{90D76588-0C77-457A-B6E6-B7D788E567EB}" srcOrd="0" destOrd="0" presId="urn:microsoft.com/office/officeart/2005/8/layout/cycle2"/>
    <dgm:cxn modelId="{E9E9AAAE-06F3-4C0F-9E2F-58D5859B0CDA}" type="presOf" srcId="{1C8ED03C-3C78-4F34-94DA-A642EBD9F166}" destId="{131ABE9E-4C36-477D-BB1D-921CC60E19DE}" srcOrd="0" destOrd="0" presId="urn:microsoft.com/office/officeart/2005/8/layout/cycle2"/>
    <dgm:cxn modelId="{B1B0E0B2-24D8-4E6F-A4D6-2D8E63A4E229}" srcId="{B1AD51FA-9BD9-424F-9324-4B0C4EEDB40E}" destId="{D7F5B266-53EB-4EC6-8318-C756E5E36C62}" srcOrd="4" destOrd="0" parTransId="{0D981279-0407-49FA-8E9B-B8B6C6422024}" sibTransId="{1C8ED03C-3C78-4F34-94DA-A642EBD9F166}"/>
    <dgm:cxn modelId="{981F3BB6-47A9-4984-962B-5ECA72654AE2}" type="presOf" srcId="{DAD7BF8E-FFA7-4EDA-8E85-00A15954E5E3}" destId="{B6EAFC4F-BA2D-4701-8ADF-F25756D4013A}" srcOrd="0" destOrd="0" presId="urn:microsoft.com/office/officeart/2005/8/layout/cycle2"/>
    <dgm:cxn modelId="{456117BB-BB10-4CC1-87B1-E395A72FD72C}" type="presOf" srcId="{1E491207-DC9D-487B-867C-5806E426C7EA}" destId="{50CE808C-2277-45A5-A6E5-8ADAD48B83AC}" srcOrd="0" destOrd="0" presId="urn:microsoft.com/office/officeart/2005/8/layout/cycle2"/>
    <dgm:cxn modelId="{BF426FC2-EC6B-4A77-8D80-37AC732CE741}" srcId="{B1AD51FA-9BD9-424F-9324-4B0C4EEDB40E}" destId="{6632E0A6-C29F-4680-8246-407F370F7706}" srcOrd="3" destOrd="0" parTransId="{BA3C7371-E153-46E7-A4F2-413C1F4C9CE1}" sibTransId="{B9AAAD1F-76A4-4506-9E2E-28BA99BBA9C1}"/>
    <dgm:cxn modelId="{A53C49C7-B024-4247-80DC-B8A3AE1F10FA}" type="presOf" srcId="{7B9C579B-AC46-4E6D-BEF1-DEE5FEE07DD0}" destId="{EFE81DA8-2166-4D36-AD6F-1FB0180EAE3C}" srcOrd="0" destOrd="0" presId="urn:microsoft.com/office/officeart/2005/8/layout/cycle2"/>
    <dgm:cxn modelId="{612C56D5-72F8-499B-B31A-A5F701E895ED}" type="presOf" srcId="{C36546B5-01BA-4D75-A8BF-91EA164BB430}" destId="{0D4EAFD9-8E05-42C5-B55E-C9CB59708ADC}" srcOrd="0" destOrd="0" presId="urn:microsoft.com/office/officeart/2005/8/layout/cycle2"/>
    <dgm:cxn modelId="{D34F85DB-D4ED-4795-813F-6960E8051935}" srcId="{B1AD51FA-9BD9-424F-9324-4B0C4EEDB40E}" destId="{1E491207-DC9D-487B-867C-5806E426C7EA}" srcOrd="0" destOrd="0" parTransId="{5C0B1E28-7C7B-4020-AFC2-3E31E6EFDCE9}" sibTransId="{C36546B5-01BA-4D75-A8BF-91EA164BB430}"/>
    <dgm:cxn modelId="{CC1A97E3-62D3-4827-A1A6-92AB9A989E99}" type="presOf" srcId="{C36546B5-01BA-4D75-A8BF-91EA164BB430}" destId="{6A7535D5-8585-4081-9838-CC682140A672}" srcOrd="1" destOrd="0" presId="urn:microsoft.com/office/officeart/2005/8/layout/cycle2"/>
    <dgm:cxn modelId="{569CB9F2-6877-4684-825D-36E6BDD384A0}" type="presOf" srcId="{B1AD51FA-9BD9-424F-9324-4B0C4EEDB40E}" destId="{D49CE8D8-F8C0-4EE2-9E76-9B882B9D642A}" srcOrd="0" destOrd="0" presId="urn:microsoft.com/office/officeart/2005/8/layout/cycle2"/>
    <dgm:cxn modelId="{8E5F78FA-D8DC-4C77-B243-3C5B30ABF9DD}" type="presOf" srcId="{4D8D7FF0-545A-4A76-ACEF-AC09CAC52862}" destId="{04B96B9F-220A-4056-B897-59B78739D59A}" srcOrd="1" destOrd="0" presId="urn:microsoft.com/office/officeart/2005/8/layout/cycle2"/>
    <dgm:cxn modelId="{D3B6017C-1390-42FD-A2BF-4B7BB9DE4CC4}" type="presParOf" srcId="{D49CE8D8-F8C0-4EE2-9E76-9B882B9D642A}" destId="{50CE808C-2277-45A5-A6E5-8ADAD48B83AC}" srcOrd="0" destOrd="0" presId="urn:microsoft.com/office/officeart/2005/8/layout/cycle2"/>
    <dgm:cxn modelId="{F5328286-348A-4B30-8B7A-525846BECFDC}" type="presParOf" srcId="{D49CE8D8-F8C0-4EE2-9E76-9B882B9D642A}" destId="{0D4EAFD9-8E05-42C5-B55E-C9CB59708ADC}" srcOrd="1" destOrd="0" presId="urn:microsoft.com/office/officeart/2005/8/layout/cycle2"/>
    <dgm:cxn modelId="{E48D9E5C-D342-4453-B508-9A432B139A46}" type="presParOf" srcId="{0D4EAFD9-8E05-42C5-B55E-C9CB59708ADC}" destId="{6A7535D5-8585-4081-9838-CC682140A672}" srcOrd="0" destOrd="0" presId="urn:microsoft.com/office/officeart/2005/8/layout/cycle2"/>
    <dgm:cxn modelId="{2DABA3B4-C886-4E84-9F75-B3353199CEAD}" type="presParOf" srcId="{D49CE8D8-F8C0-4EE2-9E76-9B882B9D642A}" destId="{B7AD80CE-610E-4F82-BA1D-A34330FB362E}" srcOrd="2" destOrd="0" presId="urn:microsoft.com/office/officeart/2005/8/layout/cycle2"/>
    <dgm:cxn modelId="{99792BAD-9DA3-484D-9EF9-C9A6F48DD1ED}" type="presParOf" srcId="{D49CE8D8-F8C0-4EE2-9E76-9B882B9D642A}" destId="{B6EAFC4F-BA2D-4701-8ADF-F25756D4013A}" srcOrd="3" destOrd="0" presId="urn:microsoft.com/office/officeart/2005/8/layout/cycle2"/>
    <dgm:cxn modelId="{805D9683-D202-4789-8E20-7E8FE40A3CC6}" type="presParOf" srcId="{B6EAFC4F-BA2D-4701-8ADF-F25756D4013A}" destId="{90674E4F-A13C-4E95-9549-DCAEE39D4480}" srcOrd="0" destOrd="0" presId="urn:microsoft.com/office/officeart/2005/8/layout/cycle2"/>
    <dgm:cxn modelId="{CFBAA94F-C26B-40FF-804E-7F3D67896219}" type="presParOf" srcId="{D49CE8D8-F8C0-4EE2-9E76-9B882B9D642A}" destId="{EFE81DA8-2166-4D36-AD6F-1FB0180EAE3C}" srcOrd="4" destOrd="0" presId="urn:microsoft.com/office/officeart/2005/8/layout/cycle2"/>
    <dgm:cxn modelId="{537C667D-127F-4E78-9A4E-511C45EFD7E8}" type="presParOf" srcId="{D49CE8D8-F8C0-4EE2-9E76-9B882B9D642A}" destId="{90D76588-0C77-457A-B6E6-B7D788E567EB}" srcOrd="5" destOrd="0" presId="urn:microsoft.com/office/officeart/2005/8/layout/cycle2"/>
    <dgm:cxn modelId="{052CA021-4317-4D67-8AC8-746BDA244AE1}" type="presParOf" srcId="{90D76588-0C77-457A-B6E6-B7D788E567EB}" destId="{04B96B9F-220A-4056-B897-59B78739D59A}" srcOrd="0" destOrd="0" presId="urn:microsoft.com/office/officeart/2005/8/layout/cycle2"/>
    <dgm:cxn modelId="{2D87CF1F-84E3-4A65-A1DE-334D57D97F5B}" type="presParOf" srcId="{D49CE8D8-F8C0-4EE2-9E76-9B882B9D642A}" destId="{E08ED8A5-3EB3-431B-88F4-225ACC2CDE76}" srcOrd="6" destOrd="0" presId="urn:microsoft.com/office/officeart/2005/8/layout/cycle2"/>
    <dgm:cxn modelId="{56790FB1-9EC5-47DD-BA5F-1EEE38F1760C}" type="presParOf" srcId="{D49CE8D8-F8C0-4EE2-9E76-9B882B9D642A}" destId="{F22CB801-B8ED-465D-A775-2EAC2928109D}" srcOrd="7" destOrd="0" presId="urn:microsoft.com/office/officeart/2005/8/layout/cycle2"/>
    <dgm:cxn modelId="{D1293D2C-EBA9-4881-B53C-B6F302375D0C}" type="presParOf" srcId="{F22CB801-B8ED-465D-A775-2EAC2928109D}" destId="{2ADFCA61-240F-4B8A-97AE-ADEC78ED12FF}" srcOrd="0" destOrd="0" presId="urn:microsoft.com/office/officeart/2005/8/layout/cycle2"/>
    <dgm:cxn modelId="{F5570589-27FD-4958-9F76-228C8FCBAADF}" type="presParOf" srcId="{D49CE8D8-F8C0-4EE2-9E76-9B882B9D642A}" destId="{944FFEDF-3E7A-4F36-B7CC-727BD0B81191}" srcOrd="8" destOrd="0" presId="urn:microsoft.com/office/officeart/2005/8/layout/cycle2"/>
    <dgm:cxn modelId="{F355BE20-159D-4B4C-BCE6-78464C875BCA}" type="presParOf" srcId="{D49CE8D8-F8C0-4EE2-9E76-9B882B9D642A}" destId="{131ABE9E-4C36-477D-BB1D-921CC60E19DE}" srcOrd="9" destOrd="0" presId="urn:microsoft.com/office/officeart/2005/8/layout/cycle2"/>
    <dgm:cxn modelId="{B8B43137-E980-4561-8C53-36FB5D209EEB}" type="presParOf" srcId="{131ABE9E-4C36-477D-BB1D-921CC60E19DE}" destId="{0720486D-9810-4673-AF66-296F443D91F8}" srcOrd="0" destOrd="0" presId="urn:microsoft.com/office/officeart/2005/8/layout/cycle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A9117E-B909-4E22-9462-3C0E4856A220}"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B972D77-A455-446B-928C-C969E10FA008}">
      <dgm:prSet phldrT="[Text]" phldr="1"/>
      <dgm:spPr>
        <a:ln>
          <a:solidFill>
            <a:schemeClr val="bg1">
              <a:lumMod val="50000"/>
            </a:schemeClr>
          </a:solidFill>
        </a:ln>
      </dgm:spPr>
      <dgm:t>
        <a:bodyPr/>
        <a:lstStyle/>
        <a:p>
          <a:endParaRPr lang="en-US"/>
        </a:p>
      </dgm:t>
    </dgm:pt>
    <dgm:pt modelId="{C7655410-9006-4FF8-A2AA-DE0502CDB0B6}" type="parTrans" cxnId="{E4564656-EE31-49AE-A30C-593CCF7997FF}">
      <dgm:prSet/>
      <dgm:spPr/>
      <dgm:t>
        <a:bodyPr/>
        <a:lstStyle/>
        <a:p>
          <a:endParaRPr lang="en-US"/>
        </a:p>
      </dgm:t>
    </dgm:pt>
    <dgm:pt modelId="{F86FBECE-428F-48DC-B664-73CAD60BDC98}" type="sibTrans" cxnId="{E4564656-EE31-49AE-A30C-593CCF7997FF}">
      <dgm:prSet/>
      <dgm:spPr/>
      <dgm:t>
        <a:bodyPr/>
        <a:lstStyle/>
        <a:p>
          <a:endParaRPr lang="en-US"/>
        </a:p>
      </dgm:t>
    </dgm:pt>
    <dgm:pt modelId="{E9E2412E-6C70-4F52-98C9-CE9FB4D9D5B6}">
      <dgm:prSet phldrT="[Text]" phldr="1"/>
      <dgm:spPr>
        <a:ln>
          <a:solidFill>
            <a:schemeClr val="bg1">
              <a:lumMod val="50000"/>
            </a:schemeClr>
          </a:solidFill>
        </a:ln>
      </dgm:spPr>
      <dgm:t>
        <a:bodyPr/>
        <a:lstStyle/>
        <a:p>
          <a:endParaRPr lang="en-US"/>
        </a:p>
      </dgm:t>
    </dgm:pt>
    <dgm:pt modelId="{9D2265E6-F1AC-4840-9170-97A155A28875}" type="parTrans" cxnId="{625FE7A6-220B-4A99-BC5B-7AC163C465AD}">
      <dgm:prSet/>
      <dgm:spPr/>
      <dgm:t>
        <a:bodyPr/>
        <a:lstStyle/>
        <a:p>
          <a:endParaRPr lang="en-US"/>
        </a:p>
      </dgm:t>
    </dgm:pt>
    <dgm:pt modelId="{50C3ABA0-8CF6-45A3-B3D8-B3515FB768F4}" type="sibTrans" cxnId="{625FE7A6-220B-4A99-BC5B-7AC163C465AD}">
      <dgm:prSet/>
      <dgm:spPr/>
      <dgm:t>
        <a:bodyPr/>
        <a:lstStyle/>
        <a:p>
          <a:endParaRPr lang="en-US"/>
        </a:p>
      </dgm:t>
    </dgm:pt>
    <dgm:pt modelId="{F9443481-494D-44C6-BD34-8792CD0075AB}">
      <dgm:prSet phldrT="[Text]" phldr="1"/>
      <dgm:spPr>
        <a:ln>
          <a:solidFill>
            <a:schemeClr val="bg1">
              <a:lumMod val="50000"/>
            </a:schemeClr>
          </a:solidFill>
        </a:ln>
      </dgm:spPr>
      <dgm:t>
        <a:bodyPr/>
        <a:lstStyle/>
        <a:p>
          <a:endParaRPr lang="en-US"/>
        </a:p>
      </dgm:t>
    </dgm:pt>
    <dgm:pt modelId="{60714884-E72F-4A04-8430-9D7807C8B1F7}" type="parTrans" cxnId="{A2F9E440-88DD-455B-BA51-9B63AF051695}">
      <dgm:prSet/>
      <dgm:spPr/>
      <dgm:t>
        <a:bodyPr/>
        <a:lstStyle/>
        <a:p>
          <a:endParaRPr lang="en-US"/>
        </a:p>
      </dgm:t>
    </dgm:pt>
    <dgm:pt modelId="{79510506-49E6-4477-8BBD-79AFE0A79D88}" type="sibTrans" cxnId="{A2F9E440-88DD-455B-BA51-9B63AF051695}">
      <dgm:prSet/>
      <dgm:spPr/>
      <dgm:t>
        <a:bodyPr/>
        <a:lstStyle/>
        <a:p>
          <a:endParaRPr lang="en-US"/>
        </a:p>
      </dgm:t>
    </dgm:pt>
    <dgm:pt modelId="{33263DD1-89A7-48E2-8039-93B6AF0C78A7}" type="pres">
      <dgm:prSet presAssocID="{4CA9117E-B909-4E22-9462-3C0E4856A220}" presName="Name0" presStyleCnt="0">
        <dgm:presLayoutVars>
          <dgm:dir/>
          <dgm:resizeHandles val="exact"/>
        </dgm:presLayoutVars>
      </dgm:prSet>
      <dgm:spPr/>
    </dgm:pt>
    <dgm:pt modelId="{BE7080E3-B669-438C-A719-5D1B77D26A67}" type="pres">
      <dgm:prSet presAssocID="{AB972D77-A455-446B-928C-C969E10FA008}" presName="composite" presStyleCnt="0"/>
      <dgm:spPr/>
    </dgm:pt>
    <dgm:pt modelId="{95716528-8169-4A35-A88E-172B94A8140D}" type="pres">
      <dgm:prSet presAssocID="{AB972D77-A455-446B-928C-C969E10FA008}" presName="bgChev" presStyleLbl="node1" presStyleIdx="0" presStyleCnt="3"/>
      <dgm:spPr>
        <a:solidFill>
          <a:schemeClr val="bg1">
            <a:lumMod val="65000"/>
          </a:schemeClr>
        </a:solidFill>
      </dgm:spPr>
    </dgm:pt>
    <dgm:pt modelId="{BB2FD100-0EE5-40C8-9A34-7FBD12F37F53}" type="pres">
      <dgm:prSet presAssocID="{AB972D77-A455-446B-928C-C969E10FA008}" presName="txNode" presStyleLbl="fgAcc1" presStyleIdx="0" presStyleCnt="3">
        <dgm:presLayoutVars>
          <dgm:bulletEnabled val="1"/>
        </dgm:presLayoutVars>
      </dgm:prSet>
      <dgm:spPr/>
    </dgm:pt>
    <dgm:pt modelId="{AD883C6A-219F-4689-93DE-9DCBA8416BDA}" type="pres">
      <dgm:prSet presAssocID="{F86FBECE-428F-48DC-B664-73CAD60BDC98}" presName="compositeSpace" presStyleCnt="0"/>
      <dgm:spPr/>
    </dgm:pt>
    <dgm:pt modelId="{667020AC-4077-49BE-9A32-A6BF493E62C0}" type="pres">
      <dgm:prSet presAssocID="{E9E2412E-6C70-4F52-98C9-CE9FB4D9D5B6}" presName="composite" presStyleCnt="0"/>
      <dgm:spPr/>
    </dgm:pt>
    <dgm:pt modelId="{1D817FFC-C1F4-401B-AD6E-545E57E92006}" type="pres">
      <dgm:prSet presAssocID="{E9E2412E-6C70-4F52-98C9-CE9FB4D9D5B6}" presName="bgChev" presStyleLbl="node1" presStyleIdx="1" presStyleCnt="3"/>
      <dgm:spPr>
        <a:solidFill>
          <a:schemeClr val="bg1">
            <a:lumMod val="65000"/>
          </a:schemeClr>
        </a:solidFill>
      </dgm:spPr>
    </dgm:pt>
    <dgm:pt modelId="{C6AFD620-3BA6-4C55-BD4A-139B450398FB}" type="pres">
      <dgm:prSet presAssocID="{E9E2412E-6C70-4F52-98C9-CE9FB4D9D5B6}" presName="txNode" presStyleLbl="fgAcc1" presStyleIdx="1" presStyleCnt="3" custLinFactNeighborX="3445" custLinFactNeighborY="4574">
        <dgm:presLayoutVars>
          <dgm:bulletEnabled val="1"/>
        </dgm:presLayoutVars>
      </dgm:prSet>
      <dgm:spPr/>
    </dgm:pt>
    <dgm:pt modelId="{01FEBFCB-F486-4D80-9531-2E29869F31EC}" type="pres">
      <dgm:prSet presAssocID="{50C3ABA0-8CF6-45A3-B3D8-B3515FB768F4}" presName="compositeSpace" presStyleCnt="0"/>
      <dgm:spPr/>
    </dgm:pt>
    <dgm:pt modelId="{9F02B9C9-0CF8-4788-89F8-66BE3EDA9D80}" type="pres">
      <dgm:prSet presAssocID="{F9443481-494D-44C6-BD34-8792CD0075AB}" presName="composite" presStyleCnt="0"/>
      <dgm:spPr/>
    </dgm:pt>
    <dgm:pt modelId="{75B3493A-6C0F-4537-8F52-2E3895AB9CA6}" type="pres">
      <dgm:prSet presAssocID="{F9443481-494D-44C6-BD34-8792CD0075AB}" presName="bgChev" presStyleLbl="node1" presStyleIdx="2" presStyleCnt="3"/>
      <dgm:spPr>
        <a:solidFill>
          <a:schemeClr val="bg1">
            <a:lumMod val="65000"/>
          </a:schemeClr>
        </a:solidFill>
      </dgm:spPr>
    </dgm:pt>
    <dgm:pt modelId="{2DA5BB42-3A39-484A-9286-55059E2904AD}" type="pres">
      <dgm:prSet presAssocID="{F9443481-494D-44C6-BD34-8792CD0075AB}" presName="txNode" presStyleLbl="fgAcc1" presStyleIdx="2" presStyleCnt="3">
        <dgm:presLayoutVars>
          <dgm:bulletEnabled val="1"/>
        </dgm:presLayoutVars>
      </dgm:prSet>
      <dgm:spPr/>
    </dgm:pt>
  </dgm:ptLst>
  <dgm:cxnLst>
    <dgm:cxn modelId="{A2F9E440-88DD-455B-BA51-9B63AF051695}" srcId="{4CA9117E-B909-4E22-9462-3C0E4856A220}" destId="{F9443481-494D-44C6-BD34-8792CD0075AB}" srcOrd="2" destOrd="0" parTransId="{60714884-E72F-4A04-8430-9D7807C8B1F7}" sibTransId="{79510506-49E6-4477-8BBD-79AFE0A79D88}"/>
    <dgm:cxn modelId="{A493ED64-F204-40C0-95F9-0C474DE1F65B}" type="presOf" srcId="{E9E2412E-6C70-4F52-98C9-CE9FB4D9D5B6}" destId="{C6AFD620-3BA6-4C55-BD4A-139B450398FB}" srcOrd="0" destOrd="0" presId="urn:microsoft.com/office/officeart/2005/8/layout/chevronAccent+Icon"/>
    <dgm:cxn modelId="{E4564656-EE31-49AE-A30C-593CCF7997FF}" srcId="{4CA9117E-B909-4E22-9462-3C0E4856A220}" destId="{AB972D77-A455-446B-928C-C969E10FA008}" srcOrd="0" destOrd="0" parTransId="{C7655410-9006-4FF8-A2AA-DE0502CDB0B6}" sibTransId="{F86FBECE-428F-48DC-B664-73CAD60BDC98}"/>
    <dgm:cxn modelId="{B743E093-0DD6-4282-9ADF-29C7F4AE100A}" type="presOf" srcId="{AB972D77-A455-446B-928C-C969E10FA008}" destId="{BB2FD100-0EE5-40C8-9A34-7FBD12F37F53}" srcOrd="0" destOrd="0" presId="urn:microsoft.com/office/officeart/2005/8/layout/chevronAccent+Icon"/>
    <dgm:cxn modelId="{625FE7A6-220B-4A99-BC5B-7AC163C465AD}" srcId="{4CA9117E-B909-4E22-9462-3C0E4856A220}" destId="{E9E2412E-6C70-4F52-98C9-CE9FB4D9D5B6}" srcOrd="1" destOrd="0" parTransId="{9D2265E6-F1AC-4840-9170-97A155A28875}" sibTransId="{50C3ABA0-8CF6-45A3-B3D8-B3515FB768F4}"/>
    <dgm:cxn modelId="{28A42FDA-77BE-40C0-B713-6D8AF512E3DB}" type="presOf" srcId="{4CA9117E-B909-4E22-9462-3C0E4856A220}" destId="{33263DD1-89A7-48E2-8039-93B6AF0C78A7}" srcOrd="0" destOrd="0" presId="urn:microsoft.com/office/officeart/2005/8/layout/chevronAccent+Icon"/>
    <dgm:cxn modelId="{764716E1-674C-4F61-9383-BFB7FE43C350}" type="presOf" srcId="{F9443481-494D-44C6-BD34-8792CD0075AB}" destId="{2DA5BB42-3A39-484A-9286-55059E2904AD}" srcOrd="0" destOrd="0" presId="urn:microsoft.com/office/officeart/2005/8/layout/chevronAccent+Icon"/>
    <dgm:cxn modelId="{33636C28-277C-4ECC-901A-1CDF1FE0BEB5}" type="presParOf" srcId="{33263DD1-89A7-48E2-8039-93B6AF0C78A7}" destId="{BE7080E3-B669-438C-A719-5D1B77D26A67}" srcOrd="0" destOrd="0" presId="urn:microsoft.com/office/officeart/2005/8/layout/chevronAccent+Icon"/>
    <dgm:cxn modelId="{5947F648-853A-4907-A3ED-590E97219CFE}" type="presParOf" srcId="{BE7080E3-B669-438C-A719-5D1B77D26A67}" destId="{95716528-8169-4A35-A88E-172B94A8140D}" srcOrd="0" destOrd="0" presId="urn:microsoft.com/office/officeart/2005/8/layout/chevronAccent+Icon"/>
    <dgm:cxn modelId="{B62AF35F-87EB-4688-86F0-1B69878D1DA3}" type="presParOf" srcId="{BE7080E3-B669-438C-A719-5D1B77D26A67}" destId="{BB2FD100-0EE5-40C8-9A34-7FBD12F37F53}" srcOrd="1" destOrd="0" presId="urn:microsoft.com/office/officeart/2005/8/layout/chevronAccent+Icon"/>
    <dgm:cxn modelId="{650EF59F-5DEF-4ADF-9851-EC624AF63E82}" type="presParOf" srcId="{33263DD1-89A7-48E2-8039-93B6AF0C78A7}" destId="{AD883C6A-219F-4689-93DE-9DCBA8416BDA}" srcOrd="1" destOrd="0" presId="urn:microsoft.com/office/officeart/2005/8/layout/chevronAccent+Icon"/>
    <dgm:cxn modelId="{66FA7159-1327-4C3D-9AF5-D6479D0FB670}" type="presParOf" srcId="{33263DD1-89A7-48E2-8039-93B6AF0C78A7}" destId="{667020AC-4077-49BE-9A32-A6BF493E62C0}" srcOrd="2" destOrd="0" presId="urn:microsoft.com/office/officeart/2005/8/layout/chevronAccent+Icon"/>
    <dgm:cxn modelId="{E54181B2-BF96-4ACB-840C-E1589B53BA45}" type="presParOf" srcId="{667020AC-4077-49BE-9A32-A6BF493E62C0}" destId="{1D817FFC-C1F4-401B-AD6E-545E57E92006}" srcOrd="0" destOrd="0" presId="urn:microsoft.com/office/officeart/2005/8/layout/chevronAccent+Icon"/>
    <dgm:cxn modelId="{10A5CD22-9B46-4E3D-89C1-0F1FFD954A10}" type="presParOf" srcId="{667020AC-4077-49BE-9A32-A6BF493E62C0}" destId="{C6AFD620-3BA6-4C55-BD4A-139B450398FB}" srcOrd="1" destOrd="0" presId="urn:microsoft.com/office/officeart/2005/8/layout/chevronAccent+Icon"/>
    <dgm:cxn modelId="{3EA13492-D7C3-4E13-8469-B32883361925}" type="presParOf" srcId="{33263DD1-89A7-48E2-8039-93B6AF0C78A7}" destId="{01FEBFCB-F486-4D80-9531-2E29869F31EC}" srcOrd="3" destOrd="0" presId="urn:microsoft.com/office/officeart/2005/8/layout/chevronAccent+Icon"/>
    <dgm:cxn modelId="{D38831F5-30BA-41C1-8416-9D60952F67C2}" type="presParOf" srcId="{33263DD1-89A7-48E2-8039-93B6AF0C78A7}" destId="{9F02B9C9-0CF8-4788-89F8-66BE3EDA9D80}" srcOrd="4" destOrd="0" presId="urn:microsoft.com/office/officeart/2005/8/layout/chevronAccent+Icon"/>
    <dgm:cxn modelId="{AC2FCA3F-4CF8-491C-9670-F8C34D81ACF6}" type="presParOf" srcId="{9F02B9C9-0CF8-4788-89F8-66BE3EDA9D80}" destId="{75B3493A-6C0F-4537-8F52-2E3895AB9CA6}" srcOrd="0" destOrd="0" presId="urn:microsoft.com/office/officeart/2005/8/layout/chevronAccent+Icon"/>
    <dgm:cxn modelId="{0EECA23E-0215-40C9-BF2E-1CD7013EE767}" type="presParOf" srcId="{9F02B9C9-0CF8-4788-89F8-66BE3EDA9D80}" destId="{2DA5BB42-3A39-484A-9286-55059E2904A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A9117E-B909-4E22-9462-3C0E4856A220}"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B972D77-A455-446B-928C-C969E10FA008}">
      <dgm:prSet phldrT="[Text]" phldr="1"/>
      <dgm:spPr>
        <a:ln>
          <a:solidFill>
            <a:schemeClr val="bg1">
              <a:lumMod val="50000"/>
            </a:schemeClr>
          </a:solidFill>
        </a:ln>
      </dgm:spPr>
      <dgm:t>
        <a:bodyPr/>
        <a:lstStyle/>
        <a:p>
          <a:endParaRPr lang="en-US"/>
        </a:p>
      </dgm:t>
    </dgm:pt>
    <dgm:pt modelId="{C7655410-9006-4FF8-A2AA-DE0502CDB0B6}" type="parTrans" cxnId="{E4564656-EE31-49AE-A30C-593CCF7997FF}">
      <dgm:prSet/>
      <dgm:spPr/>
      <dgm:t>
        <a:bodyPr/>
        <a:lstStyle/>
        <a:p>
          <a:endParaRPr lang="en-US"/>
        </a:p>
      </dgm:t>
    </dgm:pt>
    <dgm:pt modelId="{F86FBECE-428F-48DC-B664-73CAD60BDC98}" type="sibTrans" cxnId="{E4564656-EE31-49AE-A30C-593CCF7997FF}">
      <dgm:prSet/>
      <dgm:spPr/>
      <dgm:t>
        <a:bodyPr/>
        <a:lstStyle/>
        <a:p>
          <a:endParaRPr lang="en-US"/>
        </a:p>
      </dgm:t>
    </dgm:pt>
    <dgm:pt modelId="{E9E2412E-6C70-4F52-98C9-CE9FB4D9D5B6}">
      <dgm:prSet phldrT="[Text]" phldr="1"/>
      <dgm:spPr>
        <a:ln>
          <a:solidFill>
            <a:schemeClr val="bg1">
              <a:lumMod val="50000"/>
            </a:schemeClr>
          </a:solidFill>
        </a:ln>
      </dgm:spPr>
      <dgm:t>
        <a:bodyPr/>
        <a:lstStyle/>
        <a:p>
          <a:endParaRPr lang="en-US"/>
        </a:p>
      </dgm:t>
    </dgm:pt>
    <dgm:pt modelId="{9D2265E6-F1AC-4840-9170-97A155A28875}" type="parTrans" cxnId="{625FE7A6-220B-4A99-BC5B-7AC163C465AD}">
      <dgm:prSet/>
      <dgm:spPr/>
      <dgm:t>
        <a:bodyPr/>
        <a:lstStyle/>
        <a:p>
          <a:endParaRPr lang="en-US"/>
        </a:p>
      </dgm:t>
    </dgm:pt>
    <dgm:pt modelId="{50C3ABA0-8CF6-45A3-B3D8-B3515FB768F4}" type="sibTrans" cxnId="{625FE7A6-220B-4A99-BC5B-7AC163C465AD}">
      <dgm:prSet/>
      <dgm:spPr/>
      <dgm:t>
        <a:bodyPr/>
        <a:lstStyle/>
        <a:p>
          <a:endParaRPr lang="en-US"/>
        </a:p>
      </dgm:t>
    </dgm:pt>
    <dgm:pt modelId="{F9443481-494D-44C6-BD34-8792CD0075AB}">
      <dgm:prSet phldrT="[Text]" phldr="1"/>
      <dgm:spPr>
        <a:ln>
          <a:solidFill>
            <a:schemeClr val="bg1">
              <a:lumMod val="50000"/>
            </a:schemeClr>
          </a:solidFill>
        </a:ln>
      </dgm:spPr>
      <dgm:t>
        <a:bodyPr/>
        <a:lstStyle/>
        <a:p>
          <a:endParaRPr lang="en-US"/>
        </a:p>
      </dgm:t>
    </dgm:pt>
    <dgm:pt modelId="{60714884-E72F-4A04-8430-9D7807C8B1F7}" type="parTrans" cxnId="{A2F9E440-88DD-455B-BA51-9B63AF051695}">
      <dgm:prSet/>
      <dgm:spPr/>
      <dgm:t>
        <a:bodyPr/>
        <a:lstStyle/>
        <a:p>
          <a:endParaRPr lang="en-US"/>
        </a:p>
      </dgm:t>
    </dgm:pt>
    <dgm:pt modelId="{79510506-49E6-4477-8BBD-79AFE0A79D88}" type="sibTrans" cxnId="{A2F9E440-88DD-455B-BA51-9B63AF051695}">
      <dgm:prSet/>
      <dgm:spPr/>
      <dgm:t>
        <a:bodyPr/>
        <a:lstStyle/>
        <a:p>
          <a:endParaRPr lang="en-US"/>
        </a:p>
      </dgm:t>
    </dgm:pt>
    <dgm:pt modelId="{33263DD1-89A7-48E2-8039-93B6AF0C78A7}" type="pres">
      <dgm:prSet presAssocID="{4CA9117E-B909-4E22-9462-3C0E4856A220}" presName="Name0" presStyleCnt="0">
        <dgm:presLayoutVars>
          <dgm:dir/>
          <dgm:resizeHandles val="exact"/>
        </dgm:presLayoutVars>
      </dgm:prSet>
      <dgm:spPr/>
    </dgm:pt>
    <dgm:pt modelId="{BE7080E3-B669-438C-A719-5D1B77D26A67}" type="pres">
      <dgm:prSet presAssocID="{AB972D77-A455-446B-928C-C969E10FA008}" presName="composite" presStyleCnt="0"/>
      <dgm:spPr/>
    </dgm:pt>
    <dgm:pt modelId="{95716528-8169-4A35-A88E-172B94A8140D}" type="pres">
      <dgm:prSet presAssocID="{AB972D77-A455-446B-928C-C969E10FA008}" presName="bgChev" presStyleLbl="node1" presStyleIdx="0" presStyleCnt="3"/>
      <dgm:spPr>
        <a:solidFill>
          <a:schemeClr val="bg1">
            <a:lumMod val="65000"/>
          </a:schemeClr>
        </a:solidFill>
      </dgm:spPr>
    </dgm:pt>
    <dgm:pt modelId="{BB2FD100-0EE5-40C8-9A34-7FBD12F37F53}" type="pres">
      <dgm:prSet presAssocID="{AB972D77-A455-446B-928C-C969E10FA008}" presName="txNode" presStyleLbl="fgAcc1" presStyleIdx="0" presStyleCnt="3" custLinFactNeighborX="-13362">
        <dgm:presLayoutVars>
          <dgm:bulletEnabled val="1"/>
        </dgm:presLayoutVars>
      </dgm:prSet>
      <dgm:spPr/>
    </dgm:pt>
    <dgm:pt modelId="{AD883C6A-219F-4689-93DE-9DCBA8416BDA}" type="pres">
      <dgm:prSet presAssocID="{F86FBECE-428F-48DC-B664-73CAD60BDC98}" presName="compositeSpace" presStyleCnt="0"/>
      <dgm:spPr/>
    </dgm:pt>
    <dgm:pt modelId="{667020AC-4077-49BE-9A32-A6BF493E62C0}" type="pres">
      <dgm:prSet presAssocID="{E9E2412E-6C70-4F52-98C9-CE9FB4D9D5B6}" presName="composite" presStyleCnt="0"/>
      <dgm:spPr/>
    </dgm:pt>
    <dgm:pt modelId="{1D817FFC-C1F4-401B-AD6E-545E57E92006}" type="pres">
      <dgm:prSet presAssocID="{E9E2412E-6C70-4F52-98C9-CE9FB4D9D5B6}" presName="bgChev" presStyleLbl="node1" presStyleIdx="1" presStyleCnt="3"/>
      <dgm:spPr>
        <a:solidFill>
          <a:schemeClr val="bg1">
            <a:lumMod val="65000"/>
          </a:schemeClr>
        </a:solidFill>
      </dgm:spPr>
    </dgm:pt>
    <dgm:pt modelId="{C6AFD620-3BA6-4C55-BD4A-139B450398FB}" type="pres">
      <dgm:prSet presAssocID="{E9E2412E-6C70-4F52-98C9-CE9FB4D9D5B6}" presName="txNode" presStyleLbl="fgAcc1" presStyleIdx="1" presStyleCnt="3">
        <dgm:presLayoutVars>
          <dgm:bulletEnabled val="1"/>
        </dgm:presLayoutVars>
      </dgm:prSet>
      <dgm:spPr/>
    </dgm:pt>
    <dgm:pt modelId="{01FEBFCB-F486-4D80-9531-2E29869F31EC}" type="pres">
      <dgm:prSet presAssocID="{50C3ABA0-8CF6-45A3-B3D8-B3515FB768F4}" presName="compositeSpace" presStyleCnt="0"/>
      <dgm:spPr/>
    </dgm:pt>
    <dgm:pt modelId="{9F02B9C9-0CF8-4788-89F8-66BE3EDA9D80}" type="pres">
      <dgm:prSet presAssocID="{F9443481-494D-44C6-BD34-8792CD0075AB}" presName="composite" presStyleCnt="0"/>
      <dgm:spPr/>
    </dgm:pt>
    <dgm:pt modelId="{75B3493A-6C0F-4537-8F52-2E3895AB9CA6}" type="pres">
      <dgm:prSet presAssocID="{F9443481-494D-44C6-BD34-8792CD0075AB}" presName="bgChev" presStyleLbl="node1" presStyleIdx="2" presStyleCnt="3"/>
      <dgm:spPr>
        <a:solidFill>
          <a:schemeClr val="bg1">
            <a:lumMod val="65000"/>
          </a:schemeClr>
        </a:solidFill>
      </dgm:spPr>
    </dgm:pt>
    <dgm:pt modelId="{2DA5BB42-3A39-484A-9286-55059E2904AD}" type="pres">
      <dgm:prSet presAssocID="{F9443481-494D-44C6-BD34-8792CD0075AB}" presName="txNode" presStyleLbl="fgAcc1" presStyleIdx="2" presStyleCnt="3">
        <dgm:presLayoutVars>
          <dgm:bulletEnabled val="1"/>
        </dgm:presLayoutVars>
      </dgm:prSet>
      <dgm:spPr/>
    </dgm:pt>
  </dgm:ptLst>
  <dgm:cxnLst>
    <dgm:cxn modelId="{7F88A421-9F6B-488B-A65E-D578A3973BA5}" type="presOf" srcId="{AB972D77-A455-446B-928C-C969E10FA008}" destId="{BB2FD100-0EE5-40C8-9A34-7FBD12F37F53}" srcOrd="0" destOrd="0" presId="urn:microsoft.com/office/officeart/2005/8/layout/chevronAccent+Icon"/>
    <dgm:cxn modelId="{A2F9E440-88DD-455B-BA51-9B63AF051695}" srcId="{4CA9117E-B909-4E22-9462-3C0E4856A220}" destId="{F9443481-494D-44C6-BD34-8792CD0075AB}" srcOrd="2" destOrd="0" parTransId="{60714884-E72F-4A04-8430-9D7807C8B1F7}" sibTransId="{79510506-49E6-4477-8BBD-79AFE0A79D88}"/>
    <dgm:cxn modelId="{E4564656-EE31-49AE-A30C-593CCF7997FF}" srcId="{4CA9117E-B909-4E22-9462-3C0E4856A220}" destId="{AB972D77-A455-446B-928C-C969E10FA008}" srcOrd="0" destOrd="0" parTransId="{C7655410-9006-4FF8-A2AA-DE0502CDB0B6}" sibTransId="{F86FBECE-428F-48DC-B664-73CAD60BDC98}"/>
    <dgm:cxn modelId="{77AA63A4-66F1-4C1E-BFC7-81A1968DD971}" type="presOf" srcId="{F9443481-494D-44C6-BD34-8792CD0075AB}" destId="{2DA5BB42-3A39-484A-9286-55059E2904AD}" srcOrd="0" destOrd="0" presId="urn:microsoft.com/office/officeart/2005/8/layout/chevronAccent+Icon"/>
    <dgm:cxn modelId="{625FE7A6-220B-4A99-BC5B-7AC163C465AD}" srcId="{4CA9117E-B909-4E22-9462-3C0E4856A220}" destId="{E9E2412E-6C70-4F52-98C9-CE9FB4D9D5B6}" srcOrd="1" destOrd="0" parTransId="{9D2265E6-F1AC-4840-9170-97A155A28875}" sibTransId="{50C3ABA0-8CF6-45A3-B3D8-B3515FB768F4}"/>
    <dgm:cxn modelId="{825043AF-D28E-41A8-95F7-BF0767C1A7B3}" type="presOf" srcId="{4CA9117E-B909-4E22-9462-3C0E4856A220}" destId="{33263DD1-89A7-48E2-8039-93B6AF0C78A7}" srcOrd="0" destOrd="0" presId="urn:microsoft.com/office/officeart/2005/8/layout/chevronAccent+Icon"/>
    <dgm:cxn modelId="{3AE460F2-7C55-4FFF-8390-A6B8A129327C}" type="presOf" srcId="{E9E2412E-6C70-4F52-98C9-CE9FB4D9D5B6}" destId="{C6AFD620-3BA6-4C55-BD4A-139B450398FB}" srcOrd="0" destOrd="0" presId="urn:microsoft.com/office/officeart/2005/8/layout/chevronAccent+Icon"/>
    <dgm:cxn modelId="{FE287FDC-285E-4C98-90ED-01EBF4ACF20D}" type="presParOf" srcId="{33263DD1-89A7-48E2-8039-93B6AF0C78A7}" destId="{BE7080E3-B669-438C-A719-5D1B77D26A67}" srcOrd="0" destOrd="0" presId="urn:microsoft.com/office/officeart/2005/8/layout/chevronAccent+Icon"/>
    <dgm:cxn modelId="{BB51B54C-6ECF-448B-8925-F8C9D9433D7D}" type="presParOf" srcId="{BE7080E3-B669-438C-A719-5D1B77D26A67}" destId="{95716528-8169-4A35-A88E-172B94A8140D}" srcOrd="0" destOrd="0" presId="urn:microsoft.com/office/officeart/2005/8/layout/chevronAccent+Icon"/>
    <dgm:cxn modelId="{8A2D08CB-1ADE-4F76-B2EB-57E5D98C6D88}" type="presParOf" srcId="{BE7080E3-B669-438C-A719-5D1B77D26A67}" destId="{BB2FD100-0EE5-40C8-9A34-7FBD12F37F53}" srcOrd="1" destOrd="0" presId="urn:microsoft.com/office/officeart/2005/8/layout/chevronAccent+Icon"/>
    <dgm:cxn modelId="{8FBECC59-9578-4A72-A125-14E6DC03421A}" type="presParOf" srcId="{33263DD1-89A7-48E2-8039-93B6AF0C78A7}" destId="{AD883C6A-219F-4689-93DE-9DCBA8416BDA}" srcOrd="1" destOrd="0" presId="urn:microsoft.com/office/officeart/2005/8/layout/chevronAccent+Icon"/>
    <dgm:cxn modelId="{A5EF5FC6-9C74-40B5-A001-3EC909075C24}" type="presParOf" srcId="{33263DD1-89A7-48E2-8039-93B6AF0C78A7}" destId="{667020AC-4077-49BE-9A32-A6BF493E62C0}" srcOrd="2" destOrd="0" presId="urn:microsoft.com/office/officeart/2005/8/layout/chevronAccent+Icon"/>
    <dgm:cxn modelId="{E75B2DE2-2B0E-4B3A-B431-223080093A33}" type="presParOf" srcId="{667020AC-4077-49BE-9A32-A6BF493E62C0}" destId="{1D817FFC-C1F4-401B-AD6E-545E57E92006}" srcOrd="0" destOrd="0" presId="urn:microsoft.com/office/officeart/2005/8/layout/chevronAccent+Icon"/>
    <dgm:cxn modelId="{CC89F0DB-766E-4535-92E6-F24009A14E8D}" type="presParOf" srcId="{667020AC-4077-49BE-9A32-A6BF493E62C0}" destId="{C6AFD620-3BA6-4C55-BD4A-139B450398FB}" srcOrd="1" destOrd="0" presId="urn:microsoft.com/office/officeart/2005/8/layout/chevronAccent+Icon"/>
    <dgm:cxn modelId="{47671A1E-FB8E-4B28-AA0F-7F27C84F313D}" type="presParOf" srcId="{33263DD1-89A7-48E2-8039-93B6AF0C78A7}" destId="{01FEBFCB-F486-4D80-9531-2E29869F31EC}" srcOrd="3" destOrd="0" presId="urn:microsoft.com/office/officeart/2005/8/layout/chevronAccent+Icon"/>
    <dgm:cxn modelId="{23355AE8-0CCD-4522-8B1B-E2C6F87A50B3}" type="presParOf" srcId="{33263DD1-89A7-48E2-8039-93B6AF0C78A7}" destId="{9F02B9C9-0CF8-4788-89F8-66BE3EDA9D80}" srcOrd="4" destOrd="0" presId="urn:microsoft.com/office/officeart/2005/8/layout/chevronAccent+Icon"/>
    <dgm:cxn modelId="{D568276E-063E-4BD9-BCB4-B10A5863E011}" type="presParOf" srcId="{9F02B9C9-0CF8-4788-89F8-66BE3EDA9D80}" destId="{75B3493A-6C0F-4537-8F52-2E3895AB9CA6}" srcOrd="0" destOrd="0" presId="urn:microsoft.com/office/officeart/2005/8/layout/chevronAccent+Icon"/>
    <dgm:cxn modelId="{BC0A8BB5-7FB0-4FF1-82A5-08DEA4D53478}" type="presParOf" srcId="{9F02B9C9-0CF8-4788-89F8-66BE3EDA9D80}" destId="{2DA5BB42-3A39-484A-9286-55059E2904AD}"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A9117E-B909-4E22-9462-3C0E4856A220}"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B972D77-A455-446B-928C-C969E10FA008}">
      <dgm:prSet phldrT="[Text]" phldr="1"/>
      <dgm:spPr>
        <a:ln>
          <a:solidFill>
            <a:schemeClr val="bg1">
              <a:lumMod val="50000"/>
            </a:schemeClr>
          </a:solidFill>
        </a:ln>
      </dgm:spPr>
      <dgm:t>
        <a:bodyPr/>
        <a:lstStyle/>
        <a:p>
          <a:endParaRPr lang="en-US"/>
        </a:p>
      </dgm:t>
    </dgm:pt>
    <dgm:pt modelId="{C7655410-9006-4FF8-A2AA-DE0502CDB0B6}" type="parTrans" cxnId="{E4564656-EE31-49AE-A30C-593CCF7997FF}">
      <dgm:prSet/>
      <dgm:spPr/>
      <dgm:t>
        <a:bodyPr/>
        <a:lstStyle/>
        <a:p>
          <a:endParaRPr lang="en-US"/>
        </a:p>
      </dgm:t>
    </dgm:pt>
    <dgm:pt modelId="{F86FBECE-428F-48DC-B664-73CAD60BDC98}" type="sibTrans" cxnId="{E4564656-EE31-49AE-A30C-593CCF7997FF}">
      <dgm:prSet/>
      <dgm:spPr/>
      <dgm:t>
        <a:bodyPr/>
        <a:lstStyle/>
        <a:p>
          <a:endParaRPr lang="en-US"/>
        </a:p>
      </dgm:t>
    </dgm:pt>
    <dgm:pt modelId="{E9E2412E-6C70-4F52-98C9-CE9FB4D9D5B6}">
      <dgm:prSet phldrT="[Text]" phldr="1"/>
      <dgm:spPr>
        <a:ln>
          <a:solidFill>
            <a:schemeClr val="bg1">
              <a:lumMod val="50000"/>
            </a:schemeClr>
          </a:solidFill>
        </a:ln>
      </dgm:spPr>
      <dgm:t>
        <a:bodyPr/>
        <a:lstStyle/>
        <a:p>
          <a:endParaRPr lang="en-US"/>
        </a:p>
      </dgm:t>
    </dgm:pt>
    <dgm:pt modelId="{9D2265E6-F1AC-4840-9170-97A155A28875}" type="parTrans" cxnId="{625FE7A6-220B-4A99-BC5B-7AC163C465AD}">
      <dgm:prSet/>
      <dgm:spPr/>
      <dgm:t>
        <a:bodyPr/>
        <a:lstStyle/>
        <a:p>
          <a:endParaRPr lang="en-US"/>
        </a:p>
      </dgm:t>
    </dgm:pt>
    <dgm:pt modelId="{50C3ABA0-8CF6-45A3-B3D8-B3515FB768F4}" type="sibTrans" cxnId="{625FE7A6-220B-4A99-BC5B-7AC163C465AD}">
      <dgm:prSet/>
      <dgm:spPr/>
      <dgm:t>
        <a:bodyPr/>
        <a:lstStyle/>
        <a:p>
          <a:endParaRPr lang="en-US"/>
        </a:p>
      </dgm:t>
    </dgm:pt>
    <dgm:pt modelId="{F9443481-494D-44C6-BD34-8792CD0075AB}">
      <dgm:prSet phldrT="[Text]" phldr="1"/>
      <dgm:spPr>
        <a:ln>
          <a:solidFill>
            <a:schemeClr val="bg1">
              <a:lumMod val="50000"/>
            </a:schemeClr>
          </a:solidFill>
        </a:ln>
      </dgm:spPr>
      <dgm:t>
        <a:bodyPr/>
        <a:lstStyle/>
        <a:p>
          <a:endParaRPr lang="en-US"/>
        </a:p>
      </dgm:t>
    </dgm:pt>
    <dgm:pt modelId="{60714884-E72F-4A04-8430-9D7807C8B1F7}" type="parTrans" cxnId="{A2F9E440-88DD-455B-BA51-9B63AF051695}">
      <dgm:prSet/>
      <dgm:spPr/>
      <dgm:t>
        <a:bodyPr/>
        <a:lstStyle/>
        <a:p>
          <a:endParaRPr lang="en-US"/>
        </a:p>
      </dgm:t>
    </dgm:pt>
    <dgm:pt modelId="{79510506-49E6-4477-8BBD-79AFE0A79D88}" type="sibTrans" cxnId="{A2F9E440-88DD-455B-BA51-9B63AF051695}">
      <dgm:prSet/>
      <dgm:spPr/>
      <dgm:t>
        <a:bodyPr/>
        <a:lstStyle/>
        <a:p>
          <a:endParaRPr lang="en-US"/>
        </a:p>
      </dgm:t>
    </dgm:pt>
    <dgm:pt modelId="{33263DD1-89A7-48E2-8039-93B6AF0C78A7}" type="pres">
      <dgm:prSet presAssocID="{4CA9117E-B909-4E22-9462-3C0E4856A220}" presName="Name0" presStyleCnt="0">
        <dgm:presLayoutVars>
          <dgm:dir/>
          <dgm:resizeHandles val="exact"/>
        </dgm:presLayoutVars>
      </dgm:prSet>
      <dgm:spPr/>
    </dgm:pt>
    <dgm:pt modelId="{BE7080E3-B669-438C-A719-5D1B77D26A67}" type="pres">
      <dgm:prSet presAssocID="{AB972D77-A455-446B-928C-C969E10FA008}" presName="composite" presStyleCnt="0"/>
      <dgm:spPr/>
    </dgm:pt>
    <dgm:pt modelId="{95716528-8169-4A35-A88E-172B94A8140D}" type="pres">
      <dgm:prSet presAssocID="{AB972D77-A455-446B-928C-C969E10FA008}" presName="bgChev" presStyleLbl="node1" presStyleIdx="0" presStyleCnt="3"/>
      <dgm:spPr>
        <a:solidFill>
          <a:schemeClr val="bg1">
            <a:lumMod val="65000"/>
          </a:schemeClr>
        </a:solidFill>
      </dgm:spPr>
    </dgm:pt>
    <dgm:pt modelId="{BB2FD100-0EE5-40C8-9A34-7FBD12F37F53}" type="pres">
      <dgm:prSet presAssocID="{AB972D77-A455-446B-928C-C969E10FA008}" presName="txNode" presStyleLbl="fgAcc1" presStyleIdx="0" presStyleCnt="3">
        <dgm:presLayoutVars>
          <dgm:bulletEnabled val="1"/>
        </dgm:presLayoutVars>
      </dgm:prSet>
      <dgm:spPr/>
    </dgm:pt>
    <dgm:pt modelId="{AD883C6A-219F-4689-93DE-9DCBA8416BDA}" type="pres">
      <dgm:prSet presAssocID="{F86FBECE-428F-48DC-B664-73CAD60BDC98}" presName="compositeSpace" presStyleCnt="0"/>
      <dgm:spPr/>
    </dgm:pt>
    <dgm:pt modelId="{667020AC-4077-49BE-9A32-A6BF493E62C0}" type="pres">
      <dgm:prSet presAssocID="{E9E2412E-6C70-4F52-98C9-CE9FB4D9D5B6}" presName="composite" presStyleCnt="0"/>
      <dgm:spPr/>
    </dgm:pt>
    <dgm:pt modelId="{1D817FFC-C1F4-401B-AD6E-545E57E92006}" type="pres">
      <dgm:prSet presAssocID="{E9E2412E-6C70-4F52-98C9-CE9FB4D9D5B6}" presName="bgChev" presStyleLbl="node1" presStyleIdx="1" presStyleCnt="3"/>
      <dgm:spPr>
        <a:solidFill>
          <a:schemeClr val="bg1">
            <a:lumMod val="65000"/>
          </a:schemeClr>
        </a:solidFill>
      </dgm:spPr>
    </dgm:pt>
    <dgm:pt modelId="{C6AFD620-3BA6-4C55-BD4A-139B450398FB}" type="pres">
      <dgm:prSet presAssocID="{E9E2412E-6C70-4F52-98C9-CE9FB4D9D5B6}" presName="txNode" presStyleLbl="fgAcc1" presStyleIdx="1" presStyleCnt="3">
        <dgm:presLayoutVars>
          <dgm:bulletEnabled val="1"/>
        </dgm:presLayoutVars>
      </dgm:prSet>
      <dgm:spPr/>
    </dgm:pt>
    <dgm:pt modelId="{01FEBFCB-F486-4D80-9531-2E29869F31EC}" type="pres">
      <dgm:prSet presAssocID="{50C3ABA0-8CF6-45A3-B3D8-B3515FB768F4}" presName="compositeSpace" presStyleCnt="0"/>
      <dgm:spPr/>
    </dgm:pt>
    <dgm:pt modelId="{9F02B9C9-0CF8-4788-89F8-66BE3EDA9D80}" type="pres">
      <dgm:prSet presAssocID="{F9443481-494D-44C6-BD34-8792CD0075AB}" presName="composite" presStyleCnt="0"/>
      <dgm:spPr/>
    </dgm:pt>
    <dgm:pt modelId="{75B3493A-6C0F-4537-8F52-2E3895AB9CA6}" type="pres">
      <dgm:prSet presAssocID="{F9443481-494D-44C6-BD34-8792CD0075AB}" presName="bgChev" presStyleLbl="node1" presStyleIdx="2" presStyleCnt="3"/>
      <dgm:spPr>
        <a:solidFill>
          <a:schemeClr val="bg1">
            <a:lumMod val="65000"/>
          </a:schemeClr>
        </a:solidFill>
      </dgm:spPr>
    </dgm:pt>
    <dgm:pt modelId="{2DA5BB42-3A39-484A-9286-55059E2904AD}" type="pres">
      <dgm:prSet presAssocID="{F9443481-494D-44C6-BD34-8792CD0075AB}" presName="txNode" presStyleLbl="fgAcc1" presStyleIdx="2" presStyleCnt="3">
        <dgm:presLayoutVars>
          <dgm:bulletEnabled val="1"/>
        </dgm:presLayoutVars>
      </dgm:prSet>
      <dgm:spPr/>
    </dgm:pt>
  </dgm:ptLst>
  <dgm:cxnLst>
    <dgm:cxn modelId="{264D4701-9C4A-4454-904D-BCFB6C59C515}" type="presOf" srcId="{4CA9117E-B909-4E22-9462-3C0E4856A220}" destId="{33263DD1-89A7-48E2-8039-93B6AF0C78A7}" srcOrd="0" destOrd="0" presId="urn:microsoft.com/office/officeart/2005/8/layout/chevronAccent+Icon"/>
    <dgm:cxn modelId="{B8C5572A-7D0D-49D4-BDD2-BD855C5A56EB}" type="presOf" srcId="{F9443481-494D-44C6-BD34-8792CD0075AB}" destId="{2DA5BB42-3A39-484A-9286-55059E2904AD}" srcOrd="0" destOrd="0" presId="urn:microsoft.com/office/officeart/2005/8/layout/chevronAccent+Icon"/>
    <dgm:cxn modelId="{A2F9E440-88DD-455B-BA51-9B63AF051695}" srcId="{4CA9117E-B909-4E22-9462-3C0E4856A220}" destId="{F9443481-494D-44C6-BD34-8792CD0075AB}" srcOrd="2" destOrd="0" parTransId="{60714884-E72F-4A04-8430-9D7807C8B1F7}" sibTransId="{79510506-49E6-4477-8BBD-79AFE0A79D88}"/>
    <dgm:cxn modelId="{CD15536B-C9D1-4D81-93AA-F96D8A544D9C}" type="presOf" srcId="{AB972D77-A455-446B-928C-C969E10FA008}" destId="{BB2FD100-0EE5-40C8-9A34-7FBD12F37F53}" srcOrd="0" destOrd="0" presId="urn:microsoft.com/office/officeart/2005/8/layout/chevronAccent+Icon"/>
    <dgm:cxn modelId="{5AE3D34C-6C11-4AC0-B638-579DB21CF02F}" type="presOf" srcId="{E9E2412E-6C70-4F52-98C9-CE9FB4D9D5B6}" destId="{C6AFD620-3BA6-4C55-BD4A-139B450398FB}" srcOrd="0" destOrd="0" presId="urn:microsoft.com/office/officeart/2005/8/layout/chevronAccent+Icon"/>
    <dgm:cxn modelId="{E4564656-EE31-49AE-A30C-593CCF7997FF}" srcId="{4CA9117E-B909-4E22-9462-3C0E4856A220}" destId="{AB972D77-A455-446B-928C-C969E10FA008}" srcOrd="0" destOrd="0" parTransId="{C7655410-9006-4FF8-A2AA-DE0502CDB0B6}" sibTransId="{F86FBECE-428F-48DC-B664-73CAD60BDC98}"/>
    <dgm:cxn modelId="{625FE7A6-220B-4A99-BC5B-7AC163C465AD}" srcId="{4CA9117E-B909-4E22-9462-3C0E4856A220}" destId="{E9E2412E-6C70-4F52-98C9-CE9FB4D9D5B6}" srcOrd="1" destOrd="0" parTransId="{9D2265E6-F1AC-4840-9170-97A155A28875}" sibTransId="{50C3ABA0-8CF6-45A3-B3D8-B3515FB768F4}"/>
    <dgm:cxn modelId="{73D0FE6F-5C00-4218-BE0D-CB0C340AEE8A}" type="presParOf" srcId="{33263DD1-89A7-48E2-8039-93B6AF0C78A7}" destId="{BE7080E3-B669-438C-A719-5D1B77D26A67}" srcOrd="0" destOrd="0" presId="urn:microsoft.com/office/officeart/2005/8/layout/chevronAccent+Icon"/>
    <dgm:cxn modelId="{2AC5290C-1DE1-4DA3-A15F-08145587F657}" type="presParOf" srcId="{BE7080E3-B669-438C-A719-5D1B77D26A67}" destId="{95716528-8169-4A35-A88E-172B94A8140D}" srcOrd="0" destOrd="0" presId="urn:microsoft.com/office/officeart/2005/8/layout/chevronAccent+Icon"/>
    <dgm:cxn modelId="{F2837844-7293-4D60-A620-9FE4FB96856D}" type="presParOf" srcId="{BE7080E3-B669-438C-A719-5D1B77D26A67}" destId="{BB2FD100-0EE5-40C8-9A34-7FBD12F37F53}" srcOrd="1" destOrd="0" presId="urn:microsoft.com/office/officeart/2005/8/layout/chevronAccent+Icon"/>
    <dgm:cxn modelId="{EBB3BD19-9979-4843-8B12-46E34FB8A7C0}" type="presParOf" srcId="{33263DD1-89A7-48E2-8039-93B6AF0C78A7}" destId="{AD883C6A-219F-4689-93DE-9DCBA8416BDA}" srcOrd="1" destOrd="0" presId="urn:microsoft.com/office/officeart/2005/8/layout/chevronAccent+Icon"/>
    <dgm:cxn modelId="{40D019DA-C0BA-40D3-B1E0-D87CCF512735}" type="presParOf" srcId="{33263DD1-89A7-48E2-8039-93B6AF0C78A7}" destId="{667020AC-4077-49BE-9A32-A6BF493E62C0}" srcOrd="2" destOrd="0" presId="urn:microsoft.com/office/officeart/2005/8/layout/chevronAccent+Icon"/>
    <dgm:cxn modelId="{4E192F92-F524-4A84-B163-F425F0ED7B37}" type="presParOf" srcId="{667020AC-4077-49BE-9A32-A6BF493E62C0}" destId="{1D817FFC-C1F4-401B-AD6E-545E57E92006}" srcOrd="0" destOrd="0" presId="urn:microsoft.com/office/officeart/2005/8/layout/chevronAccent+Icon"/>
    <dgm:cxn modelId="{5FCC6646-D170-49BB-8443-DE771370B995}" type="presParOf" srcId="{667020AC-4077-49BE-9A32-A6BF493E62C0}" destId="{C6AFD620-3BA6-4C55-BD4A-139B450398FB}" srcOrd="1" destOrd="0" presId="urn:microsoft.com/office/officeart/2005/8/layout/chevronAccent+Icon"/>
    <dgm:cxn modelId="{8599426F-A74F-45F8-B8C1-5B17D4931C07}" type="presParOf" srcId="{33263DD1-89A7-48E2-8039-93B6AF0C78A7}" destId="{01FEBFCB-F486-4D80-9531-2E29869F31EC}" srcOrd="3" destOrd="0" presId="urn:microsoft.com/office/officeart/2005/8/layout/chevronAccent+Icon"/>
    <dgm:cxn modelId="{84CCA27A-9670-458C-8E0A-CC3D8679877E}" type="presParOf" srcId="{33263DD1-89A7-48E2-8039-93B6AF0C78A7}" destId="{9F02B9C9-0CF8-4788-89F8-66BE3EDA9D80}" srcOrd="4" destOrd="0" presId="urn:microsoft.com/office/officeart/2005/8/layout/chevronAccent+Icon"/>
    <dgm:cxn modelId="{30A670EA-BF92-471D-A304-ECE32A24516B}" type="presParOf" srcId="{9F02B9C9-0CF8-4788-89F8-66BE3EDA9D80}" destId="{75B3493A-6C0F-4537-8F52-2E3895AB9CA6}" srcOrd="0" destOrd="0" presId="urn:microsoft.com/office/officeart/2005/8/layout/chevronAccent+Icon"/>
    <dgm:cxn modelId="{A0942557-B592-4831-B11F-9F800CFC3AF0}" type="presParOf" srcId="{9F02B9C9-0CF8-4788-89F8-66BE3EDA9D80}" destId="{2DA5BB42-3A39-484A-9286-55059E2904AD}"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16528-8169-4A35-A88E-172B94A8140D}">
      <dsp:nvSpPr>
        <dsp:cNvPr id="0" name=""/>
        <dsp:cNvSpPr/>
      </dsp:nvSpPr>
      <dsp:spPr>
        <a:xfrm>
          <a:off x="258" y="210873"/>
          <a:ext cx="649200" cy="250591"/>
        </a:xfrm>
        <a:prstGeom prst="chevron">
          <a:avLst>
            <a:gd name="adj" fmla="val 4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FD100-0EE5-40C8-9A34-7FBD12F37F53}">
      <dsp:nvSpPr>
        <dsp:cNvPr id="0" name=""/>
        <dsp:cNvSpPr/>
      </dsp:nvSpPr>
      <dsp:spPr>
        <a:xfrm>
          <a:off x="173378" y="273521"/>
          <a:ext cx="548213" cy="250591"/>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80718" y="280861"/>
        <a:ext cx="533533" cy="235911"/>
      </dsp:txXfrm>
    </dsp:sp>
    <dsp:sp modelId="{1D817FFC-C1F4-401B-AD6E-545E57E92006}">
      <dsp:nvSpPr>
        <dsp:cNvPr id="0" name=""/>
        <dsp:cNvSpPr/>
      </dsp:nvSpPr>
      <dsp:spPr>
        <a:xfrm>
          <a:off x="741789" y="210873"/>
          <a:ext cx="649200" cy="250591"/>
        </a:xfrm>
        <a:prstGeom prst="chevron">
          <a:avLst>
            <a:gd name="adj" fmla="val 4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FD620-3BA6-4C55-BD4A-139B450398FB}">
      <dsp:nvSpPr>
        <dsp:cNvPr id="0" name=""/>
        <dsp:cNvSpPr/>
      </dsp:nvSpPr>
      <dsp:spPr>
        <a:xfrm>
          <a:off x="914910" y="273521"/>
          <a:ext cx="548213" cy="250591"/>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22250" y="280861"/>
        <a:ext cx="533533" cy="235911"/>
      </dsp:txXfrm>
    </dsp:sp>
    <dsp:sp modelId="{75B3493A-6C0F-4537-8F52-2E3895AB9CA6}">
      <dsp:nvSpPr>
        <dsp:cNvPr id="0" name=""/>
        <dsp:cNvSpPr/>
      </dsp:nvSpPr>
      <dsp:spPr>
        <a:xfrm>
          <a:off x="1483321" y="210873"/>
          <a:ext cx="649200" cy="250591"/>
        </a:xfrm>
        <a:prstGeom prst="chevron">
          <a:avLst>
            <a:gd name="adj" fmla="val 4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5BB42-3A39-484A-9286-55059E2904AD}">
      <dsp:nvSpPr>
        <dsp:cNvPr id="0" name=""/>
        <dsp:cNvSpPr/>
      </dsp:nvSpPr>
      <dsp:spPr>
        <a:xfrm>
          <a:off x="1656441" y="273521"/>
          <a:ext cx="548213" cy="250591"/>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63781" y="280861"/>
        <a:ext cx="533533" cy="2359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E808C-2277-45A5-A6E5-8ADAD48B83AC}">
      <dsp:nvSpPr>
        <dsp:cNvPr id="0" name=""/>
        <dsp:cNvSpPr/>
      </dsp:nvSpPr>
      <dsp:spPr>
        <a:xfrm>
          <a:off x="376020" y="296"/>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638" y="43914"/>
        <a:ext cx="210606" cy="210606"/>
      </dsp:txXfrm>
    </dsp:sp>
    <dsp:sp modelId="{0D4EAFD9-8E05-42C5-B55E-C9CB59708ADC}">
      <dsp:nvSpPr>
        <dsp:cNvPr id="0" name=""/>
        <dsp:cNvSpPr/>
      </dsp:nvSpPr>
      <dsp:spPr>
        <a:xfrm rot="2160000">
          <a:off x="664470" y="229123"/>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6741" y="242239"/>
        <a:ext cx="55483" cy="60313"/>
      </dsp:txXfrm>
    </dsp:sp>
    <dsp:sp modelId="{B7AD80CE-610E-4F82-BA1D-A34330FB362E}">
      <dsp:nvSpPr>
        <dsp:cNvPr id="0" name=""/>
        <dsp:cNvSpPr/>
      </dsp:nvSpPr>
      <dsp:spPr>
        <a:xfrm>
          <a:off x="737970" y="263268"/>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1588" y="306886"/>
        <a:ext cx="210606" cy="210606"/>
      </dsp:txXfrm>
    </dsp:sp>
    <dsp:sp modelId="{B6EAFC4F-BA2D-4701-8ADF-F25756D4013A}">
      <dsp:nvSpPr>
        <dsp:cNvPr id="0" name=""/>
        <dsp:cNvSpPr/>
      </dsp:nvSpPr>
      <dsp:spPr>
        <a:xfrm rot="6480000">
          <a:off x="778827" y="572544"/>
          <a:ext cx="79262" cy="100521"/>
        </a:xfrm>
        <a:prstGeom prst="rightArrow">
          <a:avLst>
            <a:gd name="adj1" fmla="val 60000"/>
            <a:gd name="adj2" fmla="val 50000"/>
          </a:avLst>
        </a:prstGeom>
        <a:solidFill>
          <a:schemeClr val="accent1">
            <a:tint val="60000"/>
            <a:hueOff val="0"/>
            <a:satOff val="0"/>
            <a:lumOff val="0"/>
            <a:alphaOff val="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94391" y="581340"/>
        <a:ext cx="55483" cy="60313"/>
      </dsp:txXfrm>
    </dsp:sp>
    <dsp:sp modelId="{EFE81DA8-2166-4D36-AD6F-1FB0180EAE3C}">
      <dsp:nvSpPr>
        <dsp:cNvPr id="0" name=""/>
        <dsp:cNvSpPr/>
      </dsp:nvSpPr>
      <dsp:spPr>
        <a:xfrm>
          <a:off x="599717" y="688766"/>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3335" y="732384"/>
        <a:ext cx="210606" cy="210606"/>
      </dsp:txXfrm>
    </dsp:sp>
    <dsp:sp modelId="{90D76588-0C77-457A-B6E6-B7D788E567EB}">
      <dsp:nvSpPr>
        <dsp:cNvPr id="0" name=""/>
        <dsp:cNvSpPr/>
      </dsp:nvSpPr>
      <dsp:spPr>
        <a:xfrm rot="10800000">
          <a:off x="487553" y="787426"/>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11332" y="807530"/>
        <a:ext cx="55483" cy="60313"/>
      </dsp:txXfrm>
    </dsp:sp>
    <dsp:sp modelId="{E08ED8A5-3EB3-431B-88F4-225ACC2CDE76}">
      <dsp:nvSpPr>
        <dsp:cNvPr id="0" name=""/>
        <dsp:cNvSpPr/>
      </dsp:nvSpPr>
      <dsp:spPr>
        <a:xfrm>
          <a:off x="152322" y="688766"/>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940" y="732384"/>
        <a:ext cx="210606" cy="210606"/>
      </dsp:txXfrm>
    </dsp:sp>
    <dsp:sp modelId="{F22CB801-B8ED-465D-A775-2EAC2928109D}">
      <dsp:nvSpPr>
        <dsp:cNvPr id="0" name=""/>
        <dsp:cNvSpPr/>
      </dsp:nvSpPr>
      <dsp:spPr>
        <a:xfrm rot="15120000">
          <a:off x="193179" y="576811"/>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08743" y="608223"/>
        <a:ext cx="55483" cy="60313"/>
      </dsp:txXfrm>
    </dsp:sp>
    <dsp:sp modelId="{944FFEDF-3E7A-4F36-B7CC-727BD0B81191}">
      <dsp:nvSpPr>
        <dsp:cNvPr id="0" name=""/>
        <dsp:cNvSpPr/>
      </dsp:nvSpPr>
      <dsp:spPr>
        <a:xfrm>
          <a:off x="14069" y="263268"/>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87" y="306886"/>
        <a:ext cx="210606" cy="210606"/>
      </dsp:txXfrm>
    </dsp:sp>
    <dsp:sp modelId="{131ABE9E-4C36-477D-BB1D-921CC60E19DE}">
      <dsp:nvSpPr>
        <dsp:cNvPr id="0" name=""/>
        <dsp:cNvSpPr/>
      </dsp:nvSpPr>
      <dsp:spPr>
        <a:xfrm rot="19440000">
          <a:off x="302520" y="231761"/>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91" y="258853"/>
        <a:ext cx="55483" cy="603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E808C-2277-45A5-A6E5-8ADAD48B83AC}">
      <dsp:nvSpPr>
        <dsp:cNvPr id="0" name=""/>
        <dsp:cNvSpPr/>
      </dsp:nvSpPr>
      <dsp:spPr>
        <a:xfrm>
          <a:off x="376020" y="296"/>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638" y="43914"/>
        <a:ext cx="210606" cy="210606"/>
      </dsp:txXfrm>
    </dsp:sp>
    <dsp:sp modelId="{0D4EAFD9-8E05-42C5-B55E-C9CB59708ADC}">
      <dsp:nvSpPr>
        <dsp:cNvPr id="0" name=""/>
        <dsp:cNvSpPr/>
      </dsp:nvSpPr>
      <dsp:spPr>
        <a:xfrm rot="2160000">
          <a:off x="664470" y="229123"/>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6741" y="242239"/>
        <a:ext cx="55483" cy="60313"/>
      </dsp:txXfrm>
    </dsp:sp>
    <dsp:sp modelId="{B7AD80CE-610E-4F82-BA1D-A34330FB362E}">
      <dsp:nvSpPr>
        <dsp:cNvPr id="0" name=""/>
        <dsp:cNvSpPr/>
      </dsp:nvSpPr>
      <dsp:spPr>
        <a:xfrm>
          <a:off x="737970" y="263268"/>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1588" y="306886"/>
        <a:ext cx="210606" cy="210606"/>
      </dsp:txXfrm>
    </dsp:sp>
    <dsp:sp modelId="{B6EAFC4F-BA2D-4701-8ADF-F25756D4013A}">
      <dsp:nvSpPr>
        <dsp:cNvPr id="0" name=""/>
        <dsp:cNvSpPr/>
      </dsp:nvSpPr>
      <dsp:spPr>
        <a:xfrm rot="6480000">
          <a:off x="778827" y="572544"/>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94391" y="581340"/>
        <a:ext cx="55483" cy="60313"/>
      </dsp:txXfrm>
    </dsp:sp>
    <dsp:sp modelId="{EFE81DA8-2166-4D36-AD6F-1FB0180EAE3C}">
      <dsp:nvSpPr>
        <dsp:cNvPr id="0" name=""/>
        <dsp:cNvSpPr/>
      </dsp:nvSpPr>
      <dsp:spPr>
        <a:xfrm>
          <a:off x="599717" y="688766"/>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3335" y="732384"/>
        <a:ext cx="210606" cy="210606"/>
      </dsp:txXfrm>
    </dsp:sp>
    <dsp:sp modelId="{90D76588-0C77-457A-B6E6-B7D788E567EB}">
      <dsp:nvSpPr>
        <dsp:cNvPr id="0" name=""/>
        <dsp:cNvSpPr/>
      </dsp:nvSpPr>
      <dsp:spPr>
        <a:xfrm rot="10800000">
          <a:off x="487553" y="787426"/>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11332" y="807530"/>
        <a:ext cx="55483" cy="60313"/>
      </dsp:txXfrm>
    </dsp:sp>
    <dsp:sp modelId="{E08ED8A5-3EB3-431B-88F4-225ACC2CDE76}">
      <dsp:nvSpPr>
        <dsp:cNvPr id="0" name=""/>
        <dsp:cNvSpPr/>
      </dsp:nvSpPr>
      <dsp:spPr>
        <a:xfrm>
          <a:off x="152322" y="688766"/>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940" y="732384"/>
        <a:ext cx="210606" cy="210606"/>
      </dsp:txXfrm>
    </dsp:sp>
    <dsp:sp modelId="{F22CB801-B8ED-465D-A775-2EAC2928109D}">
      <dsp:nvSpPr>
        <dsp:cNvPr id="0" name=""/>
        <dsp:cNvSpPr/>
      </dsp:nvSpPr>
      <dsp:spPr>
        <a:xfrm rot="15120000">
          <a:off x="193179" y="576811"/>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08743" y="608223"/>
        <a:ext cx="55483" cy="60313"/>
      </dsp:txXfrm>
    </dsp:sp>
    <dsp:sp modelId="{944FFEDF-3E7A-4F36-B7CC-727BD0B81191}">
      <dsp:nvSpPr>
        <dsp:cNvPr id="0" name=""/>
        <dsp:cNvSpPr/>
      </dsp:nvSpPr>
      <dsp:spPr>
        <a:xfrm>
          <a:off x="14069" y="263268"/>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87" y="306886"/>
        <a:ext cx="210606" cy="210606"/>
      </dsp:txXfrm>
    </dsp:sp>
    <dsp:sp modelId="{131ABE9E-4C36-477D-BB1D-921CC60E19DE}">
      <dsp:nvSpPr>
        <dsp:cNvPr id="0" name=""/>
        <dsp:cNvSpPr/>
      </dsp:nvSpPr>
      <dsp:spPr>
        <a:xfrm rot="19440000">
          <a:off x="302520" y="231761"/>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91" y="258853"/>
        <a:ext cx="55483" cy="603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E808C-2277-45A5-A6E5-8ADAD48B83AC}">
      <dsp:nvSpPr>
        <dsp:cNvPr id="0" name=""/>
        <dsp:cNvSpPr/>
      </dsp:nvSpPr>
      <dsp:spPr>
        <a:xfrm>
          <a:off x="376020" y="296"/>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638" y="43914"/>
        <a:ext cx="210606" cy="210606"/>
      </dsp:txXfrm>
    </dsp:sp>
    <dsp:sp modelId="{0D4EAFD9-8E05-42C5-B55E-C9CB59708ADC}">
      <dsp:nvSpPr>
        <dsp:cNvPr id="0" name=""/>
        <dsp:cNvSpPr/>
      </dsp:nvSpPr>
      <dsp:spPr>
        <a:xfrm rot="2160000">
          <a:off x="664470" y="229123"/>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6741" y="242239"/>
        <a:ext cx="55483" cy="60313"/>
      </dsp:txXfrm>
    </dsp:sp>
    <dsp:sp modelId="{B7AD80CE-610E-4F82-BA1D-A34330FB362E}">
      <dsp:nvSpPr>
        <dsp:cNvPr id="0" name=""/>
        <dsp:cNvSpPr/>
      </dsp:nvSpPr>
      <dsp:spPr>
        <a:xfrm>
          <a:off x="737970" y="263268"/>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1588" y="306886"/>
        <a:ext cx="210606" cy="210606"/>
      </dsp:txXfrm>
    </dsp:sp>
    <dsp:sp modelId="{B6EAFC4F-BA2D-4701-8ADF-F25756D4013A}">
      <dsp:nvSpPr>
        <dsp:cNvPr id="0" name=""/>
        <dsp:cNvSpPr/>
      </dsp:nvSpPr>
      <dsp:spPr>
        <a:xfrm rot="6480000">
          <a:off x="778827" y="572544"/>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94391" y="581340"/>
        <a:ext cx="55483" cy="60313"/>
      </dsp:txXfrm>
    </dsp:sp>
    <dsp:sp modelId="{EFE81DA8-2166-4D36-AD6F-1FB0180EAE3C}">
      <dsp:nvSpPr>
        <dsp:cNvPr id="0" name=""/>
        <dsp:cNvSpPr/>
      </dsp:nvSpPr>
      <dsp:spPr>
        <a:xfrm>
          <a:off x="599717" y="688766"/>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3335" y="732384"/>
        <a:ext cx="210606" cy="210606"/>
      </dsp:txXfrm>
    </dsp:sp>
    <dsp:sp modelId="{90D76588-0C77-457A-B6E6-B7D788E567EB}">
      <dsp:nvSpPr>
        <dsp:cNvPr id="0" name=""/>
        <dsp:cNvSpPr/>
      </dsp:nvSpPr>
      <dsp:spPr>
        <a:xfrm rot="10800000">
          <a:off x="487553" y="787426"/>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11332" y="807530"/>
        <a:ext cx="55483" cy="60313"/>
      </dsp:txXfrm>
    </dsp:sp>
    <dsp:sp modelId="{E08ED8A5-3EB3-431B-88F4-225ACC2CDE76}">
      <dsp:nvSpPr>
        <dsp:cNvPr id="0" name=""/>
        <dsp:cNvSpPr/>
      </dsp:nvSpPr>
      <dsp:spPr>
        <a:xfrm>
          <a:off x="152322" y="688766"/>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940" y="732384"/>
        <a:ext cx="210606" cy="210606"/>
      </dsp:txXfrm>
    </dsp:sp>
    <dsp:sp modelId="{F22CB801-B8ED-465D-A775-2EAC2928109D}">
      <dsp:nvSpPr>
        <dsp:cNvPr id="0" name=""/>
        <dsp:cNvSpPr/>
      </dsp:nvSpPr>
      <dsp:spPr>
        <a:xfrm rot="15120000">
          <a:off x="193179" y="576811"/>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08743" y="608223"/>
        <a:ext cx="55483" cy="60313"/>
      </dsp:txXfrm>
    </dsp:sp>
    <dsp:sp modelId="{944FFEDF-3E7A-4F36-B7CC-727BD0B81191}">
      <dsp:nvSpPr>
        <dsp:cNvPr id="0" name=""/>
        <dsp:cNvSpPr/>
      </dsp:nvSpPr>
      <dsp:spPr>
        <a:xfrm>
          <a:off x="14069" y="263268"/>
          <a:ext cx="297842" cy="29784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87" y="306886"/>
        <a:ext cx="210606" cy="210606"/>
      </dsp:txXfrm>
    </dsp:sp>
    <dsp:sp modelId="{131ABE9E-4C36-477D-BB1D-921CC60E19DE}">
      <dsp:nvSpPr>
        <dsp:cNvPr id="0" name=""/>
        <dsp:cNvSpPr/>
      </dsp:nvSpPr>
      <dsp:spPr>
        <a:xfrm rot="19440000">
          <a:off x="302520" y="231761"/>
          <a:ext cx="79262" cy="100521"/>
        </a:xfrm>
        <a:prstGeom prst="rightArrow">
          <a:avLst>
            <a:gd name="adj1" fmla="val 60000"/>
            <a:gd name="adj2" fmla="val 50000"/>
          </a:avLst>
        </a:prstGeom>
        <a:solidFill>
          <a:schemeClr val="bg1">
            <a:lumMod val="65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91" y="258853"/>
        <a:ext cx="55483" cy="603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B246C-E2DB-42D2-B565-77B5EE17ACE2}">
      <dsp:nvSpPr>
        <dsp:cNvPr id="0" name=""/>
        <dsp:cNvSpPr/>
      </dsp:nvSpPr>
      <dsp:spPr>
        <a:xfrm>
          <a:off x="3075452" y="2308925"/>
          <a:ext cx="1488879" cy="14888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eorgia" panose="02040502050405020303" pitchFamily="18" charset="0"/>
              <a:cs typeface="IRANSansFaNum Medium" panose="020B0506030804020204" pitchFamily="34" charset="-78"/>
            </a:rPr>
            <a:t>EAM/EAG</a:t>
          </a:r>
        </a:p>
        <a:p>
          <a:pPr marL="0" lvl="0" indent="0" algn="ctr" defTabSz="889000">
            <a:lnSpc>
              <a:spcPct val="90000"/>
            </a:lnSpc>
            <a:spcBef>
              <a:spcPct val="0"/>
            </a:spcBef>
            <a:spcAft>
              <a:spcPct val="35000"/>
            </a:spcAft>
            <a:buNone/>
          </a:pPr>
          <a:r>
            <a:rPr lang="en-US" sz="2000" kern="1200" dirty="0">
              <a:latin typeface="Georgia" panose="02040502050405020303" pitchFamily="18" charset="0"/>
              <a:cs typeface="IRANSansFaNum Medium" panose="020B0506030804020204" pitchFamily="34" charset="-78"/>
            </a:rPr>
            <a:t>Capability</a:t>
          </a:r>
        </a:p>
      </dsp:txBody>
      <dsp:txXfrm>
        <a:off x="3148133" y="2381606"/>
        <a:ext cx="1343517" cy="1343517"/>
      </dsp:txXfrm>
    </dsp:sp>
    <dsp:sp modelId="{758940DD-9A4D-4AD3-876E-1832BCD779AD}">
      <dsp:nvSpPr>
        <dsp:cNvPr id="0" name=""/>
        <dsp:cNvSpPr/>
      </dsp:nvSpPr>
      <dsp:spPr>
        <a:xfrm rot="16224156">
          <a:off x="3306579" y="1786726"/>
          <a:ext cx="1044424" cy="0"/>
        </a:xfrm>
        <a:custGeom>
          <a:avLst/>
          <a:gdLst/>
          <a:ahLst/>
          <a:cxnLst/>
          <a:rect l="0" t="0" r="0" b="0"/>
          <a:pathLst>
            <a:path>
              <a:moveTo>
                <a:pt x="0" y="0"/>
              </a:moveTo>
              <a:lnTo>
                <a:pt x="104442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E5CEB3-8E2E-4170-A667-C06108A3966B}">
      <dsp:nvSpPr>
        <dsp:cNvPr id="0" name=""/>
        <dsp:cNvSpPr/>
      </dsp:nvSpPr>
      <dsp:spPr>
        <a:xfrm>
          <a:off x="3083490" y="266977"/>
          <a:ext cx="1504952" cy="99754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Georgia" panose="02040502050405020303" pitchFamily="18" charset="0"/>
              <a:cs typeface="IRANSansFaNum Medium" panose="020B0506030804020204" pitchFamily="34" charset="-78"/>
            </a:rPr>
            <a:t>People</a:t>
          </a:r>
        </a:p>
      </dsp:txBody>
      <dsp:txXfrm>
        <a:off x="3132186" y="315673"/>
        <a:ext cx="1407560" cy="900156"/>
      </dsp:txXfrm>
    </dsp:sp>
    <dsp:sp modelId="{80A94824-6F5D-4262-9B0C-477A883EBD2E}">
      <dsp:nvSpPr>
        <dsp:cNvPr id="0" name=""/>
        <dsp:cNvSpPr/>
      </dsp:nvSpPr>
      <dsp:spPr>
        <a:xfrm rot="1800000">
          <a:off x="4527769" y="3619617"/>
          <a:ext cx="545801" cy="0"/>
        </a:xfrm>
        <a:custGeom>
          <a:avLst/>
          <a:gdLst/>
          <a:ahLst/>
          <a:cxnLst/>
          <a:rect l="0" t="0" r="0" b="0"/>
          <a:pathLst>
            <a:path>
              <a:moveTo>
                <a:pt x="0" y="0"/>
              </a:moveTo>
              <a:lnTo>
                <a:pt x="54580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9DC83A-D95F-46F3-8848-7D0A73F53629}">
      <dsp:nvSpPr>
        <dsp:cNvPr id="0" name=""/>
        <dsp:cNvSpPr/>
      </dsp:nvSpPr>
      <dsp:spPr>
        <a:xfrm>
          <a:off x="5037009" y="3698390"/>
          <a:ext cx="1528005" cy="99754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eorgia" panose="02040502050405020303" pitchFamily="18" charset="0"/>
              <a:cs typeface="IRANSansFaNum Medium" panose="020B0506030804020204" pitchFamily="34" charset="-78"/>
            </a:rPr>
            <a:t>Technology</a:t>
          </a:r>
        </a:p>
      </dsp:txBody>
      <dsp:txXfrm>
        <a:off x="5085705" y="3747086"/>
        <a:ext cx="1430613" cy="900156"/>
      </dsp:txXfrm>
    </dsp:sp>
    <dsp:sp modelId="{1B5675AB-13E6-4586-99F8-B27F7CE6D70B}">
      <dsp:nvSpPr>
        <dsp:cNvPr id="0" name=""/>
        <dsp:cNvSpPr/>
      </dsp:nvSpPr>
      <dsp:spPr>
        <a:xfrm rot="9000000">
          <a:off x="2548893" y="3624258"/>
          <a:ext cx="564363" cy="0"/>
        </a:xfrm>
        <a:custGeom>
          <a:avLst/>
          <a:gdLst/>
          <a:ahLst/>
          <a:cxnLst/>
          <a:rect l="0" t="0" r="0" b="0"/>
          <a:pathLst>
            <a:path>
              <a:moveTo>
                <a:pt x="0" y="0"/>
              </a:moveTo>
              <a:lnTo>
                <a:pt x="56436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F03D67-14B4-490F-B3B8-5C26F608B9B7}">
      <dsp:nvSpPr>
        <dsp:cNvPr id="0" name=""/>
        <dsp:cNvSpPr/>
      </dsp:nvSpPr>
      <dsp:spPr>
        <a:xfrm>
          <a:off x="1090844" y="3698390"/>
          <a:ext cx="1495854" cy="99754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Georgia" panose="02040502050405020303" pitchFamily="18" charset="0"/>
              <a:cs typeface="IRANSansFaNum Medium" panose="020B0506030804020204" pitchFamily="34" charset="-78"/>
            </a:rPr>
            <a:t>Process</a:t>
          </a:r>
        </a:p>
      </dsp:txBody>
      <dsp:txXfrm>
        <a:off x="1139540" y="3747086"/>
        <a:ext cx="1398462" cy="9001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72A79-BA06-4CC2-84E3-A1E91F9F20CD}">
      <dsp:nvSpPr>
        <dsp:cNvPr id="0" name=""/>
        <dsp:cNvSpPr/>
      </dsp:nvSpPr>
      <dsp:spPr>
        <a:xfrm>
          <a:off x="7751109" y="-791784"/>
          <a:ext cx="6155568" cy="6155568"/>
        </a:xfrm>
        <a:prstGeom prst="blockArc">
          <a:avLst>
            <a:gd name="adj1" fmla="val 8100000"/>
            <a:gd name="adj2" fmla="val 13500000"/>
            <a:gd name="adj3" fmla="val 35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C8B0EF-3068-4C3E-93E4-F17686E9E1A2}">
      <dsp:nvSpPr>
        <dsp:cNvPr id="0" name=""/>
        <dsp:cNvSpPr/>
      </dsp:nvSpPr>
      <dsp:spPr>
        <a:xfrm>
          <a:off x="63209" y="285658"/>
          <a:ext cx="8242909" cy="5716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453773" bIns="50800" numCol="1" spcCol="1270" anchor="ctr" anchorCtr="0">
          <a:noAutofit/>
        </a:bodyPr>
        <a:lstStyle/>
        <a:p>
          <a:pPr marL="0" lvl="0" indent="0" algn="r" defTabSz="889000">
            <a:lnSpc>
              <a:spcPct val="90000"/>
            </a:lnSpc>
            <a:spcBef>
              <a:spcPct val="0"/>
            </a:spcBef>
            <a:spcAft>
              <a:spcPct val="35000"/>
            </a:spcAft>
            <a:buNone/>
          </a:pPr>
          <a:r>
            <a:rPr lang="fa-IR" sz="2000" b="1" kern="1200" dirty="0">
              <a:latin typeface="IRANSansFaNum Medium" panose="020B0506030804020204" pitchFamily="34" charset="-78"/>
              <a:cs typeface="2  Baran" panose="00000400000000000000" pitchFamily="2" charset="-78"/>
            </a:rPr>
            <a:t>ایجاد یکپارچگی بین مدل‌های معماری سازمانی</a:t>
          </a:r>
          <a:endParaRPr lang="en-US" sz="2000" b="1" kern="1200" dirty="0">
            <a:latin typeface="IRANSansFaNum Medium" panose="020B0506030804020204" pitchFamily="34" charset="-78"/>
            <a:cs typeface="2  Baran" panose="00000400000000000000" pitchFamily="2" charset="-78"/>
          </a:endParaRPr>
        </a:p>
      </dsp:txBody>
      <dsp:txXfrm>
        <a:off x="63209" y="285658"/>
        <a:ext cx="8242909" cy="571682"/>
      </dsp:txXfrm>
    </dsp:sp>
    <dsp:sp modelId="{5632872A-ED20-4CF0-9680-C895541BFDAA}">
      <dsp:nvSpPr>
        <dsp:cNvPr id="0" name=""/>
        <dsp:cNvSpPr/>
      </dsp:nvSpPr>
      <dsp:spPr>
        <a:xfrm>
          <a:off x="7948817" y="214198"/>
          <a:ext cx="714603" cy="71460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02E1BB-20FD-42A8-8803-0E701D655CB5}">
      <dsp:nvSpPr>
        <dsp:cNvPr id="0" name=""/>
        <dsp:cNvSpPr/>
      </dsp:nvSpPr>
      <dsp:spPr>
        <a:xfrm>
          <a:off x="63209" y="1142908"/>
          <a:ext cx="7833258" cy="57168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453773" bIns="50800" numCol="1" spcCol="1270" anchor="ctr" anchorCtr="0">
          <a:noAutofit/>
        </a:bodyPr>
        <a:lstStyle/>
        <a:p>
          <a:pPr marL="0" lvl="0" indent="0" algn="r" defTabSz="889000">
            <a:lnSpc>
              <a:spcPct val="90000"/>
            </a:lnSpc>
            <a:spcBef>
              <a:spcPct val="0"/>
            </a:spcBef>
            <a:spcAft>
              <a:spcPct val="35000"/>
            </a:spcAft>
            <a:buNone/>
          </a:pPr>
          <a:r>
            <a:rPr lang="fa-IR" sz="2000" b="1" kern="1200" dirty="0">
              <a:latin typeface="IRANSansFaNum Medium" panose="020B0506030804020204" pitchFamily="34" charset="-78"/>
              <a:cs typeface="2  Baran" panose="00000400000000000000" pitchFamily="2" charset="-78"/>
            </a:rPr>
            <a:t>هماهنگ کردن پروژه‌ها/چرخه‌های معماری مختلف</a:t>
          </a:r>
          <a:endParaRPr lang="en-US" sz="2000" b="1" kern="1200" dirty="0">
            <a:latin typeface="IRANSansFaNum Medium" panose="020B0506030804020204" pitchFamily="34" charset="-78"/>
            <a:cs typeface="2  Baran" panose="00000400000000000000" pitchFamily="2" charset="-78"/>
          </a:endParaRPr>
        </a:p>
      </dsp:txBody>
      <dsp:txXfrm>
        <a:off x="63209" y="1142908"/>
        <a:ext cx="7833258" cy="571682"/>
      </dsp:txXfrm>
    </dsp:sp>
    <dsp:sp modelId="{A9923C5E-7BCC-44B2-8BDD-9351E2729711}">
      <dsp:nvSpPr>
        <dsp:cNvPr id="0" name=""/>
        <dsp:cNvSpPr/>
      </dsp:nvSpPr>
      <dsp:spPr>
        <a:xfrm>
          <a:off x="7539166" y="1071448"/>
          <a:ext cx="714603" cy="71460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6B4EB5-8E79-4ADE-ADA8-0CA038CFEDDA}">
      <dsp:nvSpPr>
        <dsp:cNvPr id="0" name=""/>
        <dsp:cNvSpPr/>
      </dsp:nvSpPr>
      <dsp:spPr>
        <a:xfrm>
          <a:off x="63209" y="2000158"/>
          <a:ext cx="7707528" cy="57168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453773" bIns="50800" numCol="1" spcCol="1270" anchor="ctr" anchorCtr="0">
          <a:noAutofit/>
        </a:bodyPr>
        <a:lstStyle/>
        <a:p>
          <a:pPr marL="0" lvl="0" indent="0" algn="r" defTabSz="889000">
            <a:lnSpc>
              <a:spcPct val="90000"/>
            </a:lnSpc>
            <a:spcBef>
              <a:spcPct val="0"/>
            </a:spcBef>
            <a:spcAft>
              <a:spcPct val="35000"/>
            </a:spcAft>
            <a:buNone/>
          </a:pPr>
          <a:r>
            <a:rPr lang="fa-IR" sz="2000" b="1" kern="1200" dirty="0">
              <a:latin typeface="IRANSansFaNum Medium" panose="020B0506030804020204" pitchFamily="34" charset="-78"/>
              <a:cs typeface="2  Baran" panose="00000400000000000000" pitchFamily="2" charset="-78"/>
            </a:rPr>
            <a:t>تکمیل تدریجی مخزن معماری</a:t>
          </a:r>
          <a:endParaRPr lang="en-US" sz="2000" b="1" kern="1200" dirty="0">
            <a:latin typeface="IRANSansFaNum Medium" panose="020B0506030804020204" pitchFamily="34" charset="-78"/>
            <a:cs typeface="2  Baran" panose="00000400000000000000" pitchFamily="2" charset="-78"/>
          </a:endParaRPr>
        </a:p>
      </dsp:txBody>
      <dsp:txXfrm>
        <a:off x="63209" y="2000158"/>
        <a:ext cx="7707528" cy="571682"/>
      </dsp:txXfrm>
    </dsp:sp>
    <dsp:sp modelId="{8E7D9A3F-10E0-4E8D-BC1C-3F422D87D03A}">
      <dsp:nvSpPr>
        <dsp:cNvPr id="0" name=""/>
        <dsp:cNvSpPr/>
      </dsp:nvSpPr>
      <dsp:spPr>
        <a:xfrm>
          <a:off x="7413436" y="1928698"/>
          <a:ext cx="714603" cy="71460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F7DB2D-4968-45E9-86F7-5DB960B7F26A}">
      <dsp:nvSpPr>
        <dsp:cNvPr id="0" name=""/>
        <dsp:cNvSpPr/>
      </dsp:nvSpPr>
      <dsp:spPr>
        <a:xfrm>
          <a:off x="63209" y="2857408"/>
          <a:ext cx="7833258" cy="57168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453773" bIns="50800" numCol="1" spcCol="1270" anchor="ctr" anchorCtr="0">
          <a:noAutofit/>
        </a:bodyPr>
        <a:lstStyle/>
        <a:p>
          <a:pPr marL="0" lvl="0" indent="0" algn="r" defTabSz="889000">
            <a:lnSpc>
              <a:spcPct val="90000"/>
            </a:lnSpc>
            <a:spcBef>
              <a:spcPct val="0"/>
            </a:spcBef>
            <a:spcAft>
              <a:spcPct val="35000"/>
            </a:spcAft>
            <a:buNone/>
          </a:pPr>
          <a:r>
            <a:rPr lang="fa-IR" sz="2000" b="1" kern="1200" dirty="0">
              <a:latin typeface="IRANSansFaNum Medium" panose="020B0506030804020204" pitchFamily="34" charset="-78"/>
              <a:cs typeface="2  Baran" panose="00000400000000000000" pitchFamily="2" charset="-78"/>
            </a:rPr>
            <a:t>ایجاد امکان استفاده مجدد از مخزن معماری</a:t>
          </a:r>
        </a:p>
      </dsp:txBody>
      <dsp:txXfrm>
        <a:off x="63209" y="2857408"/>
        <a:ext cx="7833258" cy="571682"/>
      </dsp:txXfrm>
    </dsp:sp>
    <dsp:sp modelId="{B7E9E279-1487-4C48-A48F-DCEB5EA27A06}">
      <dsp:nvSpPr>
        <dsp:cNvPr id="0" name=""/>
        <dsp:cNvSpPr/>
      </dsp:nvSpPr>
      <dsp:spPr>
        <a:xfrm>
          <a:off x="7539166" y="2785948"/>
          <a:ext cx="714603" cy="71460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8D96C6-1050-486D-B062-A5B33BDB3B5F}">
      <dsp:nvSpPr>
        <dsp:cNvPr id="0" name=""/>
        <dsp:cNvSpPr/>
      </dsp:nvSpPr>
      <dsp:spPr>
        <a:xfrm>
          <a:off x="63209" y="3714658"/>
          <a:ext cx="8242909" cy="57168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453773" bIns="50800" numCol="1" spcCol="1270" anchor="ctr" anchorCtr="0">
          <a:noAutofit/>
        </a:bodyPr>
        <a:lstStyle/>
        <a:p>
          <a:pPr marL="0" lvl="0" indent="0" algn="r" defTabSz="889000">
            <a:lnSpc>
              <a:spcPct val="90000"/>
            </a:lnSpc>
            <a:spcBef>
              <a:spcPct val="0"/>
            </a:spcBef>
            <a:spcAft>
              <a:spcPct val="35000"/>
            </a:spcAft>
            <a:buNone/>
          </a:pPr>
          <a:r>
            <a:rPr lang="fa-IR" sz="2000" b="1" kern="1200" dirty="0">
              <a:latin typeface="IRANSansFaNum Medium" panose="020B0506030804020204" pitchFamily="34" charset="-78"/>
              <a:cs typeface="2  Baran" panose="00000400000000000000" pitchFamily="2" charset="-78"/>
            </a:rPr>
            <a:t>ارائه یک دید کل‌نگر از سازمان</a:t>
          </a:r>
        </a:p>
      </dsp:txBody>
      <dsp:txXfrm>
        <a:off x="63209" y="3714658"/>
        <a:ext cx="8242909" cy="571682"/>
      </dsp:txXfrm>
    </dsp:sp>
    <dsp:sp modelId="{FA5D2183-F191-4F6C-A5A6-91199E9837EF}">
      <dsp:nvSpPr>
        <dsp:cNvPr id="0" name=""/>
        <dsp:cNvSpPr/>
      </dsp:nvSpPr>
      <dsp:spPr>
        <a:xfrm>
          <a:off x="7948817" y="3643198"/>
          <a:ext cx="714603" cy="714603"/>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72A79-BA06-4CC2-84E3-A1E91F9F20CD}">
      <dsp:nvSpPr>
        <dsp:cNvPr id="0" name=""/>
        <dsp:cNvSpPr/>
      </dsp:nvSpPr>
      <dsp:spPr>
        <a:xfrm>
          <a:off x="6961418" y="-791784"/>
          <a:ext cx="6155568" cy="6155568"/>
        </a:xfrm>
        <a:prstGeom prst="blockArc">
          <a:avLst>
            <a:gd name="adj1" fmla="val 8100000"/>
            <a:gd name="adj2" fmla="val 13500000"/>
            <a:gd name="adj3" fmla="val 35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C8B0EF-3068-4C3E-93E4-F17686E9E1A2}">
      <dsp:nvSpPr>
        <dsp:cNvPr id="0" name=""/>
        <dsp:cNvSpPr/>
      </dsp:nvSpPr>
      <dsp:spPr>
        <a:xfrm>
          <a:off x="63209" y="351495"/>
          <a:ext cx="7368179" cy="7033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58289" bIns="50800" numCol="1" spcCol="1270" anchor="ctr" anchorCtr="0">
          <a:noAutofit/>
        </a:bodyPr>
        <a:lstStyle/>
        <a:p>
          <a:pPr marL="0" lvl="0" indent="0" algn="r" defTabSz="889000">
            <a:lnSpc>
              <a:spcPct val="90000"/>
            </a:lnSpc>
            <a:spcBef>
              <a:spcPct val="0"/>
            </a:spcBef>
            <a:spcAft>
              <a:spcPct val="35000"/>
            </a:spcAft>
            <a:buNone/>
          </a:pPr>
          <a:r>
            <a:rPr lang="fa-IR" sz="2000" b="1" kern="1200" dirty="0">
              <a:latin typeface="IRANSansFaNum Medium" panose="020B0506030804020204" pitchFamily="34" charset="-78"/>
              <a:cs typeface="2  Baran" panose="00000400000000000000" pitchFamily="2" charset="-78"/>
            </a:rPr>
            <a:t>حصول اطمینان از اجرایی شدن طرح‌های معماری</a:t>
          </a:r>
          <a:endParaRPr lang="en-US" sz="2000" b="1" kern="1200" dirty="0">
            <a:latin typeface="IRANSansFaNum Medium" panose="020B0506030804020204" pitchFamily="34" charset="-78"/>
            <a:cs typeface="2  Baran" panose="00000400000000000000" pitchFamily="2" charset="-78"/>
          </a:endParaRPr>
        </a:p>
      </dsp:txBody>
      <dsp:txXfrm>
        <a:off x="63209" y="351495"/>
        <a:ext cx="7368179" cy="703356"/>
      </dsp:txXfrm>
    </dsp:sp>
    <dsp:sp modelId="{5632872A-ED20-4CF0-9680-C895541BFDAA}">
      <dsp:nvSpPr>
        <dsp:cNvPr id="0" name=""/>
        <dsp:cNvSpPr/>
      </dsp:nvSpPr>
      <dsp:spPr>
        <a:xfrm>
          <a:off x="6991791" y="263575"/>
          <a:ext cx="879195" cy="87919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02E1BB-20FD-42A8-8803-0E701D655CB5}">
      <dsp:nvSpPr>
        <dsp:cNvPr id="0" name=""/>
        <dsp:cNvSpPr/>
      </dsp:nvSpPr>
      <dsp:spPr>
        <a:xfrm>
          <a:off x="63209" y="1406712"/>
          <a:ext cx="6964929" cy="7033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58289" bIns="50800" numCol="1" spcCol="1270" anchor="ctr" anchorCtr="0">
          <a:noAutofit/>
        </a:bodyPr>
        <a:lstStyle/>
        <a:p>
          <a:pPr marL="0" lvl="0" indent="0" algn="r" defTabSz="889000">
            <a:lnSpc>
              <a:spcPct val="90000"/>
            </a:lnSpc>
            <a:spcBef>
              <a:spcPct val="0"/>
            </a:spcBef>
            <a:spcAft>
              <a:spcPct val="35000"/>
            </a:spcAft>
            <a:buNone/>
          </a:pPr>
          <a:r>
            <a:rPr lang="fa-IR" sz="2000" b="1" kern="1200" dirty="0">
              <a:latin typeface="IRANSansFaNum Medium" panose="020B0506030804020204" pitchFamily="34" charset="-78"/>
              <a:cs typeface="2  Baran" panose="00000400000000000000" pitchFamily="2" charset="-78"/>
            </a:rPr>
            <a:t>همراستا کردن اقدامات توسعه‌ای با استراتژی‌ها</a:t>
          </a:r>
          <a:endParaRPr lang="en-US" sz="2000" b="1" kern="1200" dirty="0">
            <a:latin typeface="IRANSansFaNum Medium" panose="020B0506030804020204" pitchFamily="34" charset="-78"/>
            <a:cs typeface="2  Baran" panose="00000400000000000000" pitchFamily="2" charset="-78"/>
          </a:endParaRPr>
        </a:p>
      </dsp:txBody>
      <dsp:txXfrm>
        <a:off x="63209" y="1406712"/>
        <a:ext cx="6964929" cy="703356"/>
      </dsp:txXfrm>
    </dsp:sp>
    <dsp:sp modelId="{A9923C5E-7BCC-44B2-8BDD-9351E2729711}">
      <dsp:nvSpPr>
        <dsp:cNvPr id="0" name=""/>
        <dsp:cNvSpPr/>
      </dsp:nvSpPr>
      <dsp:spPr>
        <a:xfrm>
          <a:off x="6588541" y="1318793"/>
          <a:ext cx="879195" cy="8791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6B4EB5-8E79-4ADE-ADA8-0CA038CFEDDA}">
      <dsp:nvSpPr>
        <dsp:cNvPr id="0" name=""/>
        <dsp:cNvSpPr/>
      </dsp:nvSpPr>
      <dsp:spPr>
        <a:xfrm>
          <a:off x="63209" y="2461930"/>
          <a:ext cx="6964929" cy="7033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58289" bIns="50800" numCol="1" spcCol="1270" anchor="ctr" anchorCtr="0">
          <a:noAutofit/>
        </a:bodyPr>
        <a:lstStyle/>
        <a:p>
          <a:pPr marL="0" lvl="0" indent="0" algn="r" defTabSz="889000">
            <a:lnSpc>
              <a:spcPct val="90000"/>
            </a:lnSpc>
            <a:spcBef>
              <a:spcPct val="0"/>
            </a:spcBef>
            <a:spcAft>
              <a:spcPct val="35000"/>
            </a:spcAft>
            <a:buNone/>
          </a:pPr>
          <a:r>
            <a:rPr lang="fa-IR" sz="2000" b="1" kern="1200" dirty="0">
              <a:latin typeface="IRANSansFaNum Medium" panose="020B0506030804020204" pitchFamily="34" charset="-78"/>
              <a:cs typeface="2  Baran" panose="00000400000000000000" pitchFamily="2" charset="-78"/>
            </a:rPr>
            <a:t>به‌روزنگهداشتن محتوای مخزن معماری سازمانی</a:t>
          </a:r>
          <a:endParaRPr lang="en-US" sz="2000" b="1" kern="1200" dirty="0">
            <a:latin typeface="IRANSansFaNum Medium" panose="020B0506030804020204" pitchFamily="34" charset="-78"/>
            <a:cs typeface="2  Baran" panose="00000400000000000000" pitchFamily="2" charset="-78"/>
          </a:endParaRPr>
        </a:p>
      </dsp:txBody>
      <dsp:txXfrm>
        <a:off x="63209" y="2461930"/>
        <a:ext cx="6964929" cy="703356"/>
      </dsp:txXfrm>
    </dsp:sp>
    <dsp:sp modelId="{8E7D9A3F-10E0-4E8D-BC1C-3F422D87D03A}">
      <dsp:nvSpPr>
        <dsp:cNvPr id="0" name=""/>
        <dsp:cNvSpPr/>
      </dsp:nvSpPr>
      <dsp:spPr>
        <a:xfrm>
          <a:off x="6588541" y="2374011"/>
          <a:ext cx="879195" cy="87919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F7DB2D-4968-45E9-86F7-5DB960B7F26A}">
      <dsp:nvSpPr>
        <dsp:cNvPr id="0" name=""/>
        <dsp:cNvSpPr/>
      </dsp:nvSpPr>
      <dsp:spPr>
        <a:xfrm>
          <a:off x="63209" y="3517148"/>
          <a:ext cx="7368179" cy="7033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58289" bIns="50800" numCol="1" spcCol="1270" anchor="ctr" anchorCtr="0">
          <a:noAutofit/>
        </a:bodyPr>
        <a:lstStyle/>
        <a:p>
          <a:pPr marL="0" lvl="0" indent="0" algn="r" defTabSz="889000">
            <a:lnSpc>
              <a:spcPct val="90000"/>
            </a:lnSpc>
            <a:spcBef>
              <a:spcPct val="0"/>
            </a:spcBef>
            <a:spcAft>
              <a:spcPct val="35000"/>
            </a:spcAft>
            <a:buNone/>
          </a:pPr>
          <a:r>
            <a:rPr lang="fa-IR" sz="2000" b="1" kern="1200" dirty="0">
              <a:latin typeface="IRANSansFaNum Medium" panose="020B0506030804020204" pitchFamily="34" charset="-78"/>
              <a:cs typeface="2  Baran" panose="00000400000000000000" pitchFamily="2" charset="-78"/>
            </a:rPr>
            <a:t>یکپارچگی بین پروژه‌های معماری و سایر پروژه‌ها</a:t>
          </a:r>
        </a:p>
      </dsp:txBody>
      <dsp:txXfrm>
        <a:off x="63209" y="3517148"/>
        <a:ext cx="7368179" cy="703356"/>
      </dsp:txXfrm>
    </dsp:sp>
    <dsp:sp modelId="{B7E9E279-1487-4C48-A48F-DCEB5EA27A06}">
      <dsp:nvSpPr>
        <dsp:cNvPr id="0" name=""/>
        <dsp:cNvSpPr/>
      </dsp:nvSpPr>
      <dsp:spPr>
        <a:xfrm>
          <a:off x="6991791" y="3429228"/>
          <a:ext cx="879195" cy="87919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AC168-3CB0-4EF2-9EDC-1A97C08EA81A}">
      <dsp:nvSpPr>
        <dsp:cNvPr id="0" name=""/>
        <dsp:cNvSpPr/>
      </dsp:nvSpPr>
      <dsp:spPr>
        <a:xfrm>
          <a:off x="2494878" y="786742"/>
          <a:ext cx="248087" cy="810487"/>
        </a:xfrm>
        <a:custGeom>
          <a:avLst/>
          <a:gdLst/>
          <a:ahLst/>
          <a:cxnLst/>
          <a:rect l="0" t="0" r="0" b="0"/>
          <a:pathLst>
            <a:path>
              <a:moveTo>
                <a:pt x="248087" y="0"/>
              </a:moveTo>
              <a:lnTo>
                <a:pt x="248087" y="810487"/>
              </a:lnTo>
              <a:lnTo>
                <a:pt x="0" y="8104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AAA5B6-6758-4C15-991C-9102A072626E}">
      <dsp:nvSpPr>
        <dsp:cNvPr id="0" name=""/>
        <dsp:cNvSpPr/>
      </dsp:nvSpPr>
      <dsp:spPr>
        <a:xfrm>
          <a:off x="4691561" y="3189030"/>
          <a:ext cx="829055" cy="434488"/>
        </a:xfrm>
        <a:custGeom>
          <a:avLst/>
          <a:gdLst/>
          <a:ahLst/>
          <a:cxnLst/>
          <a:rect l="0" t="0" r="0" b="0"/>
          <a:pathLst>
            <a:path>
              <a:moveTo>
                <a:pt x="0" y="0"/>
              </a:moveTo>
              <a:lnTo>
                <a:pt x="0" y="259021"/>
              </a:lnTo>
              <a:lnTo>
                <a:pt x="829055" y="259021"/>
              </a:lnTo>
              <a:lnTo>
                <a:pt x="829055" y="4344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F125A-EBDD-4513-BF23-6D305DD95E01}">
      <dsp:nvSpPr>
        <dsp:cNvPr id="0" name=""/>
        <dsp:cNvSpPr/>
      </dsp:nvSpPr>
      <dsp:spPr>
        <a:xfrm>
          <a:off x="3511927" y="3189030"/>
          <a:ext cx="1179634" cy="434488"/>
        </a:xfrm>
        <a:custGeom>
          <a:avLst/>
          <a:gdLst/>
          <a:ahLst/>
          <a:cxnLst/>
          <a:rect l="0" t="0" r="0" b="0"/>
          <a:pathLst>
            <a:path>
              <a:moveTo>
                <a:pt x="1179634" y="0"/>
              </a:moveTo>
              <a:lnTo>
                <a:pt x="1179634" y="259021"/>
              </a:lnTo>
              <a:lnTo>
                <a:pt x="0" y="259021"/>
              </a:lnTo>
              <a:lnTo>
                <a:pt x="0" y="4344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B9CA2C-39A0-4323-9C26-E8250D410EA7}">
      <dsp:nvSpPr>
        <dsp:cNvPr id="0" name=""/>
        <dsp:cNvSpPr/>
      </dsp:nvSpPr>
      <dsp:spPr>
        <a:xfrm>
          <a:off x="2742966" y="786742"/>
          <a:ext cx="1948595" cy="1650288"/>
        </a:xfrm>
        <a:custGeom>
          <a:avLst/>
          <a:gdLst/>
          <a:ahLst/>
          <a:cxnLst/>
          <a:rect l="0" t="0" r="0" b="0"/>
          <a:pathLst>
            <a:path>
              <a:moveTo>
                <a:pt x="0" y="0"/>
              </a:moveTo>
              <a:lnTo>
                <a:pt x="0" y="1474822"/>
              </a:lnTo>
              <a:lnTo>
                <a:pt x="1948595" y="1474822"/>
              </a:lnTo>
              <a:lnTo>
                <a:pt x="1948595" y="16502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29F251-F4E5-47C0-9235-E69A7044532E}">
      <dsp:nvSpPr>
        <dsp:cNvPr id="0" name=""/>
        <dsp:cNvSpPr/>
      </dsp:nvSpPr>
      <dsp:spPr>
        <a:xfrm>
          <a:off x="2697246" y="786742"/>
          <a:ext cx="91440" cy="1650288"/>
        </a:xfrm>
        <a:custGeom>
          <a:avLst/>
          <a:gdLst/>
          <a:ahLst/>
          <a:cxnLst/>
          <a:rect l="0" t="0" r="0" b="0"/>
          <a:pathLst>
            <a:path>
              <a:moveTo>
                <a:pt x="45720" y="0"/>
              </a:moveTo>
              <a:lnTo>
                <a:pt x="45720" y="16502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26919A-6400-44C5-9386-AD31079A0B3D}">
      <dsp:nvSpPr>
        <dsp:cNvPr id="0" name=""/>
        <dsp:cNvSpPr/>
      </dsp:nvSpPr>
      <dsp:spPr>
        <a:xfrm>
          <a:off x="794370" y="786742"/>
          <a:ext cx="1948595" cy="1650288"/>
        </a:xfrm>
        <a:custGeom>
          <a:avLst/>
          <a:gdLst/>
          <a:ahLst/>
          <a:cxnLst/>
          <a:rect l="0" t="0" r="0" b="0"/>
          <a:pathLst>
            <a:path>
              <a:moveTo>
                <a:pt x="1948595" y="0"/>
              </a:moveTo>
              <a:lnTo>
                <a:pt x="1948595" y="1474822"/>
              </a:lnTo>
              <a:lnTo>
                <a:pt x="0" y="1474822"/>
              </a:lnTo>
              <a:lnTo>
                <a:pt x="0" y="16502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56A95E-8942-4DC4-8BC4-8F74D155417D}">
      <dsp:nvSpPr>
        <dsp:cNvPr id="0" name=""/>
        <dsp:cNvSpPr/>
      </dsp:nvSpPr>
      <dsp:spPr>
        <a:xfrm>
          <a:off x="2016755" y="34743"/>
          <a:ext cx="1452420" cy="751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06115" numCol="1" spcCol="1270" anchor="ctr" anchorCtr="0">
          <a:noAutofit/>
        </a:bodyPr>
        <a:lstStyle/>
        <a:p>
          <a:pPr marL="0" lvl="0" indent="0" algn="ctr" defTabSz="844550">
            <a:lnSpc>
              <a:spcPct val="90000"/>
            </a:lnSpc>
            <a:spcBef>
              <a:spcPct val="0"/>
            </a:spcBef>
            <a:spcAft>
              <a:spcPct val="35000"/>
            </a:spcAft>
            <a:buNone/>
          </a:pPr>
          <a:r>
            <a:rPr lang="fa-IR" sz="1900" kern="1200" dirty="0"/>
            <a:t>...</a:t>
          </a:r>
          <a:endParaRPr lang="en-US" sz="1900" kern="1200" dirty="0"/>
        </a:p>
      </dsp:txBody>
      <dsp:txXfrm>
        <a:off x="2016755" y="34743"/>
        <a:ext cx="1452420" cy="751999"/>
      </dsp:txXfrm>
    </dsp:sp>
    <dsp:sp modelId="{9C7FBB04-68D0-477E-8505-9490856D9DF3}">
      <dsp:nvSpPr>
        <dsp:cNvPr id="0" name=""/>
        <dsp:cNvSpPr/>
      </dsp:nvSpPr>
      <dsp:spPr>
        <a:xfrm>
          <a:off x="2307239" y="619631"/>
          <a:ext cx="1307178" cy="2506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en-US" sz="1700" kern="1200"/>
        </a:p>
      </dsp:txBody>
      <dsp:txXfrm>
        <a:off x="2307239" y="619631"/>
        <a:ext cx="1307178" cy="250666"/>
      </dsp:txXfrm>
    </dsp:sp>
    <dsp:sp modelId="{A234FEA1-E83F-4B02-949A-F3E31257F061}">
      <dsp:nvSpPr>
        <dsp:cNvPr id="0" name=""/>
        <dsp:cNvSpPr/>
      </dsp:nvSpPr>
      <dsp:spPr>
        <a:xfrm>
          <a:off x="68159" y="2437031"/>
          <a:ext cx="1452420" cy="751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06115" numCol="1" spcCol="1270" anchor="ctr" anchorCtr="0">
          <a:noAutofit/>
        </a:bodyPr>
        <a:lstStyle/>
        <a:p>
          <a:pPr marL="0" lvl="0" indent="0" algn="ctr" defTabSz="844550">
            <a:lnSpc>
              <a:spcPct val="90000"/>
            </a:lnSpc>
            <a:spcBef>
              <a:spcPct val="0"/>
            </a:spcBef>
            <a:spcAft>
              <a:spcPct val="35000"/>
            </a:spcAft>
            <a:buNone/>
          </a:pPr>
          <a:r>
            <a:rPr lang="en-US" sz="1900" kern="1200" dirty="0"/>
            <a:t>…</a:t>
          </a:r>
        </a:p>
      </dsp:txBody>
      <dsp:txXfrm>
        <a:off x="68159" y="2437031"/>
        <a:ext cx="1452420" cy="751999"/>
      </dsp:txXfrm>
    </dsp:sp>
    <dsp:sp modelId="{A4491E54-3FB7-4C9E-87DD-C7B6F67D0331}">
      <dsp:nvSpPr>
        <dsp:cNvPr id="0" name=""/>
        <dsp:cNvSpPr/>
      </dsp:nvSpPr>
      <dsp:spPr>
        <a:xfrm>
          <a:off x="358644" y="3021919"/>
          <a:ext cx="1307178" cy="2506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en-US" sz="1700" kern="1200"/>
        </a:p>
      </dsp:txBody>
      <dsp:txXfrm>
        <a:off x="358644" y="3021919"/>
        <a:ext cx="1307178" cy="250666"/>
      </dsp:txXfrm>
    </dsp:sp>
    <dsp:sp modelId="{5AD9614F-6940-496E-8DAA-64585DED8B13}">
      <dsp:nvSpPr>
        <dsp:cNvPr id="0" name=""/>
        <dsp:cNvSpPr/>
      </dsp:nvSpPr>
      <dsp:spPr>
        <a:xfrm>
          <a:off x="2016755" y="2437031"/>
          <a:ext cx="1452420" cy="751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06115" numCol="1" spcCol="1270" anchor="ctr" anchorCtr="0">
          <a:noAutofit/>
        </a:bodyPr>
        <a:lstStyle/>
        <a:p>
          <a:pPr marL="0" lvl="0" indent="0" algn="ctr" defTabSz="844550">
            <a:lnSpc>
              <a:spcPct val="90000"/>
            </a:lnSpc>
            <a:spcBef>
              <a:spcPct val="0"/>
            </a:spcBef>
            <a:spcAft>
              <a:spcPct val="35000"/>
            </a:spcAft>
            <a:buNone/>
          </a:pPr>
          <a:r>
            <a:rPr lang="en-US" sz="1900" kern="1200" dirty="0"/>
            <a:t>…</a:t>
          </a:r>
        </a:p>
      </dsp:txBody>
      <dsp:txXfrm>
        <a:off x="2016755" y="2437031"/>
        <a:ext cx="1452420" cy="751999"/>
      </dsp:txXfrm>
    </dsp:sp>
    <dsp:sp modelId="{75663CE1-C34A-4C70-8127-D1D5BF733702}">
      <dsp:nvSpPr>
        <dsp:cNvPr id="0" name=""/>
        <dsp:cNvSpPr/>
      </dsp:nvSpPr>
      <dsp:spPr>
        <a:xfrm>
          <a:off x="2307239" y="3021919"/>
          <a:ext cx="1307178" cy="2506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en-US" sz="1700" kern="1200"/>
        </a:p>
      </dsp:txBody>
      <dsp:txXfrm>
        <a:off x="2307239" y="3021919"/>
        <a:ext cx="1307178" cy="250666"/>
      </dsp:txXfrm>
    </dsp:sp>
    <dsp:sp modelId="{3BC66903-661D-443E-B271-CA33D8FF9D30}">
      <dsp:nvSpPr>
        <dsp:cNvPr id="0" name=""/>
        <dsp:cNvSpPr/>
      </dsp:nvSpPr>
      <dsp:spPr>
        <a:xfrm>
          <a:off x="3965351" y="2437031"/>
          <a:ext cx="1452420" cy="751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06115" numCol="1" spcCol="1270" anchor="ctr" anchorCtr="0">
          <a:noAutofit/>
        </a:bodyPr>
        <a:lstStyle/>
        <a:p>
          <a:pPr marL="0" lvl="0" indent="0" algn="ctr" defTabSz="844550">
            <a:lnSpc>
              <a:spcPct val="90000"/>
            </a:lnSpc>
            <a:spcBef>
              <a:spcPct val="0"/>
            </a:spcBef>
            <a:spcAft>
              <a:spcPct val="35000"/>
            </a:spcAft>
            <a:buNone/>
          </a:pPr>
          <a:r>
            <a:rPr lang="en-US" sz="1900" kern="1200" dirty="0"/>
            <a:t>…</a:t>
          </a:r>
        </a:p>
      </dsp:txBody>
      <dsp:txXfrm>
        <a:off x="3965351" y="2437031"/>
        <a:ext cx="1452420" cy="751999"/>
      </dsp:txXfrm>
    </dsp:sp>
    <dsp:sp modelId="{CB48BC35-6628-433C-AD6A-B723C724E849}">
      <dsp:nvSpPr>
        <dsp:cNvPr id="0" name=""/>
        <dsp:cNvSpPr/>
      </dsp:nvSpPr>
      <dsp:spPr>
        <a:xfrm>
          <a:off x="4255835" y="3021919"/>
          <a:ext cx="1307178" cy="2506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en-US" sz="1700" kern="1200"/>
        </a:p>
      </dsp:txBody>
      <dsp:txXfrm>
        <a:off x="4255835" y="3021919"/>
        <a:ext cx="1307178" cy="250666"/>
      </dsp:txXfrm>
    </dsp:sp>
    <dsp:sp modelId="{4E6E9B97-4C1A-48B9-AD7E-F7D3C2CFC720}">
      <dsp:nvSpPr>
        <dsp:cNvPr id="0" name=""/>
        <dsp:cNvSpPr/>
      </dsp:nvSpPr>
      <dsp:spPr>
        <a:xfrm>
          <a:off x="2785716" y="3623519"/>
          <a:ext cx="1452420" cy="751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06115" numCol="1" spcCol="1270" anchor="ctr" anchorCtr="0">
          <a:noAutofit/>
        </a:bodyPr>
        <a:lstStyle/>
        <a:p>
          <a:pPr marL="0" lvl="0" indent="0" algn="ctr" defTabSz="844550">
            <a:lnSpc>
              <a:spcPct val="90000"/>
            </a:lnSpc>
            <a:spcBef>
              <a:spcPct val="0"/>
            </a:spcBef>
            <a:spcAft>
              <a:spcPct val="35000"/>
            </a:spcAft>
            <a:buNone/>
          </a:pPr>
          <a:r>
            <a:rPr lang="en-US" sz="1900" kern="1200" dirty="0"/>
            <a:t>…</a:t>
          </a:r>
        </a:p>
      </dsp:txBody>
      <dsp:txXfrm>
        <a:off x="2785716" y="3623519"/>
        <a:ext cx="1452420" cy="751999"/>
      </dsp:txXfrm>
    </dsp:sp>
    <dsp:sp modelId="{22C7EB67-D865-4919-9C37-D32451FB853C}">
      <dsp:nvSpPr>
        <dsp:cNvPr id="0" name=""/>
        <dsp:cNvSpPr/>
      </dsp:nvSpPr>
      <dsp:spPr>
        <a:xfrm>
          <a:off x="3076201" y="4208407"/>
          <a:ext cx="1307178" cy="2506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en-US" sz="1700" kern="1200"/>
        </a:p>
      </dsp:txBody>
      <dsp:txXfrm>
        <a:off x="3076201" y="4208407"/>
        <a:ext cx="1307178" cy="250666"/>
      </dsp:txXfrm>
    </dsp:sp>
    <dsp:sp modelId="{B727ED4A-0FCC-4F12-A273-1F599404C2B2}">
      <dsp:nvSpPr>
        <dsp:cNvPr id="0" name=""/>
        <dsp:cNvSpPr/>
      </dsp:nvSpPr>
      <dsp:spPr>
        <a:xfrm>
          <a:off x="4794407" y="3623519"/>
          <a:ext cx="1452420" cy="751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06115" numCol="1" spcCol="1270" anchor="ctr" anchorCtr="0">
          <a:noAutofit/>
        </a:bodyPr>
        <a:lstStyle/>
        <a:p>
          <a:pPr marL="0" lvl="0" indent="0" algn="ctr" defTabSz="844550">
            <a:lnSpc>
              <a:spcPct val="90000"/>
            </a:lnSpc>
            <a:spcBef>
              <a:spcPct val="0"/>
            </a:spcBef>
            <a:spcAft>
              <a:spcPct val="35000"/>
            </a:spcAft>
            <a:buNone/>
          </a:pPr>
          <a:r>
            <a:rPr lang="en-US" sz="1900" kern="1200" dirty="0"/>
            <a:t>EAO</a:t>
          </a:r>
        </a:p>
      </dsp:txBody>
      <dsp:txXfrm>
        <a:off x="4794407" y="3623519"/>
        <a:ext cx="1452420" cy="751999"/>
      </dsp:txXfrm>
    </dsp:sp>
    <dsp:sp modelId="{49F773D9-B4FC-4199-84D9-A8783C29B294}">
      <dsp:nvSpPr>
        <dsp:cNvPr id="0" name=""/>
        <dsp:cNvSpPr/>
      </dsp:nvSpPr>
      <dsp:spPr>
        <a:xfrm>
          <a:off x="4734312" y="4178640"/>
          <a:ext cx="2008336" cy="3101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ctr" defTabSz="800100">
            <a:lnSpc>
              <a:spcPct val="90000"/>
            </a:lnSpc>
            <a:spcBef>
              <a:spcPct val="0"/>
            </a:spcBef>
            <a:spcAft>
              <a:spcPct val="35000"/>
            </a:spcAft>
            <a:buNone/>
          </a:pPr>
          <a:r>
            <a:rPr lang="fa-IR" sz="1800" b="1" kern="1200" dirty="0">
              <a:latin typeface="IRANSansFaNum Medium" panose="020B0506030804020204" pitchFamily="34" charset="-78"/>
              <a:cs typeface="2  Baran" panose="00000400000000000000" pitchFamily="2" charset="-78"/>
            </a:rPr>
            <a:t>واحد معماری سازمانی</a:t>
          </a:r>
          <a:endParaRPr lang="en-US" sz="1800" b="1" kern="1200" dirty="0">
            <a:latin typeface="IRANSansFaNum Medium" panose="020B0506030804020204" pitchFamily="34" charset="-78"/>
            <a:cs typeface="2  Baran" panose="00000400000000000000" pitchFamily="2" charset="-78"/>
          </a:endParaRPr>
        </a:p>
      </dsp:txBody>
      <dsp:txXfrm>
        <a:off x="4734312" y="4178640"/>
        <a:ext cx="2008336" cy="310199"/>
      </dsp:txXfrm>
    </dsp:sp>
    <dsp:sp modelId="{CECF4860-1E4D-4A11-93A4-62BEE826004E}">
      <dsp:nvSpPr>
        <dsp:cNvPr id="0" name=""/>
        <dsp:cNvSpPr/>
      </dsp:nvSpPr>
      <dsp:spPr>
        <a:xfrm>
          <a:off x="1042457" y="1221231"/>
          <a:ext cx="1452420" cy="751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06115" numCol="1" spcCol="1270" anchor="ctr" anchorCtr="0">
          <a:noAutofit/>
        </a:bodyPr>
        <a:lstStyle/>
        <a:p>
          <a:pPr marL="0" lvl="0" indent="0" algn="ctr" defTabSz="844550">
            <a:lnSpc>
              <a:spcPct val="90000"/>
            </a:lnSpc>
            <a:spcBef>
              <a:spcPct val="0"/>
            </a:spcBef>
            <a:spcAft>
              <a:spcPct val="35000"/>
            </a:spcAft>
            <a:buNone/>
          </a:pPr>
          <a:r>
            <a:rPr lang="en-US" sz="1900" kern="1200" dirty="0"/>
            <a:t>Architecture Board</a:t>
          </a:r>
        </a:p>
      </dsp:txBody>
      <dsp:txXfrm>
        <a:off x="1042457" y="1221231"/>
        <a:ext cx="1452420" cy="751999"/>
      </dsp:txXfrm>
    </dsp:sp>
    <dsp:sp modelId="{7C63499D-1C4C-4D99-861D-BDBB69F79927}">
      <dsp:nvSpPr>
        <dsp:cNvPr id="0" name=""/>
        <dsp:cNvSpPr/>
      </dsp:nvSpPr>
      <dsp:spPr>
        <a:xfrm>
          <a:off x="1332942" y="1776806"/>
          <a:ext cx="1307178" cy="30929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ctr" defTabSz="800100">
            <a:lnSpc>
              <a:spcPct val="90000"/>
            </a:lnSpc>
            <a:spcBef>
              <a:spcPct val="0"/>
            </a:spcBef>
            <a:spcAft>
              <a:spcPct val="35000"/>
            </a:spcAft>
            <a:buNone/>
          </a:pPr>
          <a:r>
            <a:rPr lang="fa-IR" sz="1800" b="1" kern="1200" dirty="0">
              <a:latin typeface="IRANSansFaNum Medium" panose="020B0506030804020204" pitchFamily="34" charset="-78"/>
              <a:cs typeface="2  Baran" panose="00000400000000000000" pitchFamily="2" charset="-78"/>
            </a:rPr>
            <a:t>کمیته معماری</a:t>
          </a:r>
          <a:endParaRPr lang="en-US" sz="1800" b="1" kern="1200" dirty="0">
            <a:latin typeface="IRANSansFaNum Medium" panose="020B0506030804020204" pitchFamily="34" charset="-78"/>
            <a:cs typeface="2  Baran" panose="00000400000000000000" pitchFamily="2" charset="-78"/>
          </a:endParaRPr>
        </a:p>
      </dsp:txBody>
      <dsp:txXfrm>
        <a:off x="1332942" y="1776806"/>
        <a:ext cx="1307178" cy="309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16528-8169-4A35-A88E-172B94A8140D}">
      <dsp:nvSpPr>
        <dsp:cNvPr id="0" name=""/>
        <dsp:cNvSpPr/>
      </dsp:nvSpPr>
      <dsp:spPr>
        <a:xfrm>
          <a:off x="258" y="210873"/>
          <a:ext cx="649200" cy="250591"/>
        </a:xfrm>
        <a:prstGeom prst="chevron">
          <a:avLst>
            <a:gd name="adj" fmla="val 4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FD100-0EE5-40C8-9A34-7FBD12F37F53}">
      <dsp:nvSpPr>
        <dsp:cNvPr id="0" name=""/>
        <dsp:cNvSpPr/>
      </dsp:nvSpPr>
      <dsp:spPr>
        <a:xfrm>
          <a:off x="173378" y="273521"/>
          <a:ext cx="548213" cy="250591"/>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80718" y="280861"/>
        <a:ext cx="533533" cy="235911"/>
      </dsp:txXfrm>
    </dsp:sp>
    <dsp:sp modelId="{1D817FFC-C1F4-401B-AD6E-545E57E92006}">
      <dsp:nvSpPr>
        <dsp:cNvPr id="0" name=""/>
        <dsp:cNvSpPr/>
      </dsp:nvSpPr>
      <dsp:spPr>
        <a:xfrm>
          <a:off x="741789" y="210873"/>
          <a:ext cx="649200" cy="250591"/>
        </a:xfrm>
        <a:prstGeom prst="chevron">
          <a:avLst>
            <a:gd name="adj" fmla="val 4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FD620-3BA6-4C55-BD4A-139B450398FB}">
      <dsp:nvSpPr>
        <dsp:cNvPr id="0" name=""/>
        <dsp:cNvSpPr/>
      </dsp:nvSpPr>
      <dsp:spPr>
        <a:xfrm>
          <a:off x="914910" y="273521"/>
          <a:ext cx="548213" cy="250591"/>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22250" y="280861"/>
        <a:ext cx="533533" cy="235911"/>
      </dsp:txXfrm>
    </dsp:sp>
    <dsp:sp modelId="{75B3493A-6C0F-4537-8F52-2E3895AB9CA6}">
      <dsp:nvSpPr>
        <dsp:cNvPr id="0" name=""/>
        <dsp:cNvSpPr/>
      </dsp:nvSpPr>
      <dsp:spPr>
        <a:xfrm>
          <a:off x="1483321" y="210873"/>
          <a:ext cx="649200" cy="250591"/>
        </a:xfrm>
        <a:prstGeom prst="chevron">
          <a:avLst>
            <a:gd name="adj" fmla="val 4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5BB42-3A39-484A-9286-55059E2904AD}">
      <dsp:nvSpPr>
        <dsp:cNvPr id="0" name=""/>
        <dsp:cNvSpPr/>
      </dsp:nvSpPr>
      <dsp:spPr>
        <a:xfrm>
          <a:off x="1656441" y="273521"/>
          <a:ext cx="548213" cy="250591"/>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63781" y="280861"/>
        <a:ext cx="533533" cy="235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16528-8169-4A35-A88E-172B94A8140D}">
      <dsp:nvSpPr>
        <dsp:cNvPr id="0" name=""/>
        <dsp:cNvSpPr/>
      </dsp:nvSpPr>
      <dsp:spPr>
        <a:xfrm>
          <a:off x="258" y="210873"/>
          <a:ext cx="649200" cy="250591"/>
        </a:xfrm>
        <a:prstGeom prst="chevron">
          <a:avLst>
            <a:gd name="adj" fmla="val 4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FD100-0EE5-40C8-9A34-7FBD12F37F53}">
      <dsp:nvSpPr>
        <dsp:cNvPr id="0" name=""/>
        <dsp:cNvSpPr/>
      </dsp:nvSpPr>
      <dsp:spPr>
        <a:xfrm>
          <a:off x="173378" y="273521"/>
          <a:ext cx="548213" cy="250591"/>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80718" y="280861"/>
        <a:ext cx="533533" cy="235911"/>
      </dsp:txXfrm>
    </dsp:sp>
    <dsp:sp modelId="{1D817FFC-C1F4-401B-AD6E-545E57E92006}">
      <dsp:nvSpPr>
        <dsp:cNvPr id="0" name=""/>
        <dsp:cNvSpPr/>
      </dsp:nvSpPr>
      <dsp:spPr>
        <a:xfrm>
          <a:off x="741789" y="210873"/>
          <a:ext cx="649200" cy="250591"/>
        </a:xfrm>
        <a:prstGeom prst="chevron">
          <a:avLst>
            <a:gd name="adj" fmla="val 4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FD620-3BA6-4C55-BD4A-139B450398FB}">
      <dsp:nvSpPr>
        <dsp:cNvPr id="0" name=""/>
        <dsp:cNvSpPr/>
      </dsp:nvSpPr>
      <dsp:spPr>
        <a:xfrm>
          <a:off x="914910" y="273521"/>
          <a:ext cx="548213" cy="250591"/>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22250" y="280861"/>
        <a:ext cx="533533" cy="235911"/>
      </dsp:txXfrm>
    </dsp:sp>
    <dsp:sp modelId="{75B3493A-6C0F-4537-8F52-2E3895AB9CA6}">
      <dsp:nvSpPr>
        <dsp:cNvPr id="0" name=""/>
        <dsp:cNvSpPr/>
      </dsp:nvSpPr>
      <dsp:spPr>
        <a:xfrm>
          <a:off x="1483321" y="210873"/>
          <a:ext cx="649200" cy="250591"/>
        </a:xfrm>
        <a:prstGeom prst="chevron">
          <a:avLst>
            <a:gd name="adj" fmla="val 4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5BB42-3A39-484A-9286-55059E2904AD}">
      <dsp:nvSpPr>
        <dsp:cNvPr id="0" name=""/>
        <dsp:cNvSpPr/>
      </dsp:nvSpPr>
      <dsp:spPr>
        <a:xfrm>
          <a:off x="1656441" y="273521"/>
          <a:ext cx="548213" cy="250591"/>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63781" y="280861"/>
        <a:ext cx="533533" cy="235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E808C-2277-45A5-A6E5-8ADAD48B83AC}">
      <dsp:nvSpPr>
        <dsp:cNvPr id="0" name=""/>
        <dsp:cNvSpPr/>
      </dsp:nvSpPr>
      <dsp:spPr>
        <a:xfrm>
          <a:off x="365885" y="9649"/>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9977" y="53741"/>
        <a:ext cx="212896" cy="212896"/>
      </dsp:txXfrm>
    </dsp:sp>
    <dsp:sp modelId="{0D4EAFD9-8E05-42C5-B55E-C9CB59708ADC}">
      <dsp:nvSpPr>
        <dsp:cNvPr id="0" name=""/>
        <dsp:cNvSpPr/>
      </dsp:nvSpPr>
      <dsp:spPr>
        <a:xfrm rot="2160000">
          <a:off x="657425" y="240862"/>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9715" y="254137"/>
        <a:ext cx="55953" cy="60968"/>
      </dsp:txXfrm>
    </dsp:sp>
    <dsp:sp modelId="{B7AD80CE-610E-4F82-BA1D-A34330FB362E}">
      <dsp:nvSpPr>
        <dsp:cNvPr id="0" name=""/>
        <dsp:cNvSpPr/>
      </dsp:nvSpPr>
      <dsp:spPr>
        <a:xfrm>
          <a:off x="731479" y="275268"/>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5571" y="319360"/>
        <a:ext cx="212896" cy="212896"/>
      </dsp:txXfrm>
    </dsp:sp>
    <dsp:sp modelId="{B6EAFC4F-BA2D-4701-8ADF-F25756D4013A}">
      <dsp:nvSpPr>
        <dsp:cNvPr id="0" name=""/>
        <dsp:cNvSpPr/>
      </dsp:nvSpPr>
      <dsp:spPr>
        <a:xfrm rot="6480000">
          <a:off x="772929" y="587740"/>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88624" y="596660"/>
        <a:ext cx="55953" cy="60968"/>
      </dsp:txXfrm>
    </dsp:sp>
    <dsp:sp modelId="{EFE81DA8-2166-4D36-AD6F-1FB0180EAE3C}">
      <dsp:nvSpPr>
        <dsp:cNvPr id="0" name=""/>
        <dsp:cNvSpPr/>
      </dsp:nvSpPr>
      <dsp:spPr>
        <a:xfrm>
          <a:off x="591835" y="705050"/>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927" y="749142"/>
        <a:ext cx="212896" cy="212896"/>
      </dsp:txXfrm>
    </dsp:sp>
    <dsp:sp modelId="{90D76588-0C77-457A-B6E6-B7D788E567EB}">
      <dsp:nvSpPr>
        <dsp:cNvPr id="0" name=""/>
        <dsp:cNvSpPr/>
      </dsp:nvSpPr>
      <dsp:spPr>
        <a:xfrm rot="10800000">
          <a:off x="478721" y="804783"/>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02701" y="825106"/>
        <a:ext cx="55953" cy="60968"/>
      </dsp:txXfrm>
    </dsp:sp>
    <dsp:sp modelId="{E08ED8A5-3EB3-431B-88F4-225ACC2CDE76}">
      <dsp:nvSpPr>
        <dsp:cNvPr id="0" name=""/>
        <dsp:cNvSpPr/>
      </dsp:nvSpPr>
      <dsp:spPr>
        <a:xfrm>
          <a:off x="139936" y="705050"/>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028" y="749142"/>
        <a:ext cx="212896" cy="212896"/>
      </dsp:txXfrm>
    </dsp:sp>
    <dsp:sp modelId="{F22CB801-B8ED-465D-A775-2EAC2928109D}">
      <dsp:nvSpPr>
        <dsp:cNvPr id="0" name=""/>
        <dsp:cNvSpPr/>
      </dsp:nvSpPr>
      <dsp:spPr>
        <a:xfrm rot="15120000">
          <a:off x="181386" y="592044"/>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97081" y="623770"/>
        <a:ext cx="55953" cy="60968"/>
      </dsp:txXfrm>
    </dsp:sp>
    <dsp:sp modelId="{944FFEDF-3E7A-4F36-B7CC-727BD0B81191}">
      <dsp:nvSpPr>
        <dsp:cNvPr id="0" name=""/>
        <dsp:cNvSpPr/>
      </dsp:nvSpPr>
      <dsp:spPr>
        <a:xfrm>
          <a:off x="291" y="275268"/>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83" y="319360"/>
        <a:ext cx="212896" cy="212896"/>
      </dsp:txXfrm>
    </dsp:sp>
    <dsp:sp modelId="{131ABE9E-4C36-477D-BB1D-921CC60E19DE}">
      <dsp:nvSpPr>
        <dsp:cNvPr id="0" name=""/>
        <dsp:cNvSpPr/>
      </dsp:nvSpPr>
      <dsp:spPr>
        <a:xfrm rot="19440000">
          <a:off x="291831" y="243521"/>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121" y="270892"/>
        <a:ext cx="55953" cy="60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E808C-2277-45A5-A6E5-8ADAD48B83AC}">
      <dsp:nvSpPr>
        <dsp:cNvPr id="0" name=""/>
        <dsp:cNvSpPr/>
      </dsp:nvSpPr>
      <dsp:spPr>
        <a:xfrm>
          <a:off x="365885" y="9649"/>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9977" y="53741"/>
        <a:ext cx="212896" cy="212896"/>
      </dsp:txXfrm>
    </dsp:sp>
    <dsp:sp modelId="{0D4EAFD9-8E05-42C5-B55E-C9CB59708ADC}">
      <dsp:nvSpPr>
        <dsp:cNvPr id="0" name=""/>
        <dsp:cNvSpPr/>
      </dsp:nvSpPr>
      <dsp:spPr>
        <a:xfrm rot="2160000">
          <a:off x="657425" y="240862"/>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9715" y="254137"/>
        <a:ext cx="55953" cy="60968"/>
      </dsp:txXfrm>
    </dsp:sp>
    <dsp:sp modelId="{B7AD80CE-610E-4F82-BA1D-A34330FB362E}">
      <dsp:nvSpPr>
        <dsp:cNvPr id="0" name=""/>
        <dsp:cNvSpPr/>
      </dsp:nvSpPr>
      <dsp:spPr>
        <a:xfrm>
          <a:off x="731479" y="275268"/>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5571" y="319360"/>
        <a:ext cx="212896" cy="212896"/>
      </dsp:txXfrm>
    </dsp:sp>
    <dsp:sp modelId="{B6EAFC4F-BA2D-4701-8ADF-F25756D4013A}">
      <dsp:nvSpPr>
        <dsp:cNvPr id="0" name=""/>
        <dsp:cNvSpPr/>
      </dsp:nvSpPr>
      <dsp:spPr>
        <a:xfrm rot="6480000">
          <a:off x="772929" y="587740"/>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88624" y="596660"/>
        <a:ext cx="55953" cy="60968"/>
      </dsp:txXfrm>
    </dsp:sp>
    <dsp:sp modelId="{EFE81DA8-2166-4D36-AD6F-1FB0180EAE3C}">
      <dsp:nvSpPr>
        <dsp:cNvPr id="0" name=""/>
        <dsp:cNvSpPr/>
      </dsp:nvSpPr>
      <dsp:spPr>
        <a:xfrm>
          <a:off x="591835" y="705050"/>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927" y="749142"/>
        <a:ext cx="212896" cy="212896"/>
      </dsp:txXfrm>
    </dsp:sp>
    <dsp:sp modelId="{90D76588-0C77-457A-B6E6-B7D788E567EB}">
      <dsp:nvSpPr>
        <dsp:cNvPr id="0" name=""/>
        <dsp:cNvSpPr/>
      </dsp:nvSpPr>
      <dsp:spPr>
        <a:xfrm rot="10800000">
          <a:off x="478721" y="804783"/>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02701" y="825106"/>
        <a:ext cx="55953" cy="60968"/>
      </dsp:txXfrm>
    </dsp:sp>
    <dsp:sp modelId="{E08ED8A5-3EB3-431B-88F4-225ACC2CDE76}">
      <dsp:nvSpPr>
        <dsp:cNvPr id="0" name=""/>
        <dsp:cNvSpPr/>
      </dsp:nvSpPr>
      <dsp:spPr>
        <a:xfrm>
          <a:off x="139936" y="705050"/>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028" y="749142"/>
        <a:ext cx="212896" cy="212896"/>
      </dsp:txXfrm>
    </dsp:sp>
    <dsp:sp modelId="{F22CB801-B8ED-465D-A775-2EAC2928109D}">
      <dsp:nvSpPr>
        <dsp:cNvPr id="0" name=""/>
        <dsp:cNvSpPr/>
      </dsp:nvSpPr>
      <dsp:spPr>
        <a:xfrm rot="15120000">
          <a:off x="181386" y="592044"/>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97081" y="623770"/>
        <a:ext cx="55953" cy="60968"/>
      </dsp:txXfrm>
    </dsp:sp>
    <dsp:sp modelId="{944FFEDF-3E7A-4F36-B7CC-727BD0B81191}">
      <dsp:nvSpPr>
        <dsp:cNvPr id="0" name=""/>
        <dsp:cNvSpPr/>
      </dsp:nvSpPr>
      <dsp:spPr>
        <a:xfrm>
          <a:off x="291" y="275268"/>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83" y="319360"/>
        <a:ext cx="212896" cy="212896"/>
      </dsp:txXfrm>
    </dsp:sp>
    <dsp:sp modelId="{131ABE9E-4C36-477D-BB1D-921CC60E19DE}">
      <dsp:nvSpPr>
        <dsp:cNvPr id="0" name=""/>
        <dsp:cNvSpPr/>
      </dsp:nvSpPr>
      <dsp:spPr>
        <a:xfrm rot="19440000">
          <a:off x="291831" y="243521"/>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121" y="270892"/>
        <a:ext cx="55953" cy="60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E808C-2277-45A5-A6E5-8ADAD48B83AC}">
      <dsp:nvSpPr>
        <dsp:cNvPr id="0" name=""/>
        <dsp:cNvSpPr/>
      </dsp:nvSpPr>
      <dsp:spPr>
        <a:xfrm>
          <a:off x="365885" y="9649"/>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9977" y="53741"/>
        <a:ext cx="212896" cy="212896"/>
      </dsp:txXfrm>
    </dsp:sp>
    <dsp:sp modelId="{0D4EAFD9-8E05-42C5-B55E-C9CB59708ADC}">
      <dsp:nvSpPr>
        <dsp:cNvPr id="0" name=""/>
        <dsp:cNvSpPr/>
      </dsp:nvSpPr>
      <dsp:spPr>
        <a:xfrm rot="2160000">
          <a:off x="657425" y="240862"/>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9715" y="254137"/>
        <a:ext cx="55953" cy="60968"/>
      </dsp:txXfrm>
    </dsp:sp>
    <dsp:sp modelId="{B7AD80CE-610E-4F82-BA1D-A34330FB362E}">
      <dsp:nvSpPr>
        <dsp:cNvPr id="0" name=""/>
        <dsp:cNvSpPr/>
      </dsp:nvSpPr>
      <dsp:spPr>
        <a:xfrm>
          <a:off x="731479" y="275268"/>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5571" y="319360"/>
        <a:ext cx="212896" cy="212896"/>
      </dsp:txXfrm>
    </dsp:sp>
    <dsp:sp modelId="{B6EAFC4F-BA2D-4701-8ADF-F25756D4013A}">
      <dsp:nvSpPr>
        <dsp:cNvPr id="0" name=""/>
        <dsp:cNvSpPr/>
      </dsp:nvSpPr>
      <dsp:spPr>
        <a:xfrm rot="6480000">
          <a:off x="772929" y="587740"/>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88624" y="596660"/>
        <a:ext cx="55953" cy="60968"/>
      </dsp:txXfrm>
    </dsp:sp>
    <dsp:sp modelId="{EFE81DA8-2166-4D36-AD6F-1FB0180EAE3C}">
      <dsp:nvSpPr>
        <dsp:cNvPr id="0" name=""/>
        <dsp:cNvSpPr/>
      </dsp:nvSpPr>
      <dsp:spPr>
        <a:xfrm>
          <a:off x="591835" y="705050"/>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927" y="749142"/>
        <a:ext cx="212896" cy="212896"/>
      </dsp:txXfrm>
    </dsp:sp>
    <dsp:sp modelId="{90D76588-0C77-457A-B6E6-B7D788E567EB}">
      <dsp:nvSpPr>
        <dsp:cNvPr id="0" name=""/>
        <dsp:cNvSpPr/>
      </dsp:nvSpPr>
      <dsp:spPr>
        <a:xfrm rot="10800000">
          <a:off x="478721" y="804783"/>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02701" y="825106"/>
        <a:ext cx="55953" cy="60968"/>
      </dsp:txXfrm>
    </dsp:sp>
    <dsp:sp modelId="{E08ED8A5-3EB3-431B-88F4-225ACC2CDE76}">
      <dsp:nvSpPr>
        <dsp:cNvPr id="0" name=""/>
        <dsp:cNvSpPr/>
      </dsp:nvSpPr>
      <dsp:spPr>
        <a:xfrm>
          <a:off x="139936" y="705050"/>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028" y="749142"/>
        <a:ext cx="212896" cy="212896"/>
      </dsp:txXfrm>
    </dsp:sp>
    <dsp:sp modelId="{F22CB801-B8ED-465D-A775-2EAC2928109D}">
      <dsp:nvSpPr>
        <dsp:cNvPr id="0" name=""/>
        <dsp:cNvSpPr/>
      </dsp:nvSpPr>
      <dsp:spPr>
        <a:xfrm rot="15120000">
          <a:off x="181386" y="592044"/>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97081" y="623770"/>
        <a:ext cx="55953" cy="60968"/>
      </dsp:txXfrm>
    </dsp:sp>
    <dsp:sp modelId="{944FFEDF-3E7A-4F36-B7CC-727BD0B81191}">
      <dsp:nvSpPr>
        <dsp:cNvPr id="0" name=""/>
        <dsp:cNvSpPr/>
      </dsp:nvSpPr>
      <dsp:spPr>
        <a:xfrm>
          <a:off x="291" y="275268"/>
          <a:ext cx="301080" cy="3010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83" y="319360"/>
        <a:ext cx="212896" cy="212896"/>
      </dsp:txXfrm>
    </dsp:sp>
    <dsp:sp modelId="{131ABE9E-4C36-477D-BB1D-921CC60E19DE}">
      <dsp:nvSpPr>
        <dsp:cNvPr id="0" name=""/>
        <dsp:cNvSpPr/>
      </dsp:nvSpPr>
      <dsp:spPr>
        <a:xfrm rot="19440000">
          <a:off x="291831" y="243521"/>
          <a:ext cx="79933" cy="101614"/>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121" y="270892"/>
        <a:ext cx="55953" cy="609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16528-8169-4A35-A88E-172B94A8140D}">
      <dsp:nvSpPr>
        <dsp:cNvPr id="0" name=""/>
        <dsp:cNvSpPr/>
      </dsp:nvSpPr>
      <dsp:spPr>
        <a:xfrm>
          <a:off x="262" y="197844"/>
          <a:ext cx="659905" cy="254723"/>
        </a:xfrm>
        <a:prstGeom prst="chevron">
          <a:avLst>
            <a:gd name="adj" fmla="val 4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FD100-0EE5-40C8-9A34-7FBD12F37F53}">
      <dsp:nvSpPr>
        <dsp:cNvPr id="0" name=""/>
        <dsp:cNvSpPr/>
      </dsp:nvSpPr>
      <dsp:spPr>
        <a:xfrm>
          <a:off x="176237" y="261525"/>
          <a:ext cx="557253" cy="254723"/>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83698" y="268986"/>
        <a:ext cx="542331" cy="239801"/>
      </dsp:txXfrm>
    </dsp:sp>
    <dsp:sp modelId="{1D817FFC-C1F4-401B-AD6E-545E57E92006}">
      <dsp:nvSpPr>
        <dsp:cNvPr id="0" name=""/>
        <dsp:cNvSpPr/>
      </dsp:nvSpPr>
      <dsp:spPr>
        <a:xfrm>
          <a:off x="754021" y="197844"/>
          <a:ext cx="659905" cy="254723"/>
        </a:xfrm>
        <a:prstGeom prst="chevron">
          <a:avLst>
            <a:gd name="adj" fmla="val 4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FD620-3BA6-4C55-BD4A-139B450398FB}">
      <dsp:nvSpPr>
        <dsp:cNvPr id="0" name=""/>
        <dsp:cNvSpPr/>
      </dsp:nvSpPr>
      <dsp:spPr>
        <a:xfrm>
          <a:off x="949193" y="273176"/>
          <a:ext cx="557253" cy="254723"/>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56654" y="280637"/>
        <a:ext cx="542331" cy="239801"/>
      </dsp:txXfrm>
    </dsp:sp>
    <dsp:sp modelId="{75B3493A-6C0F-4537-8F52-2E3895AB9CA6}">
      <dsp:nvSpPr>
        <dsp:cNvPr id="0" name=""/>
        <dsp:cNvSpPr/>
      </dsp:nvSpPr>
      <dsp:spPr>
        <a:xfrm>
          <a:off x="1507779" y="197844"/>
          <a:ext cx="659905" cy="254723"/>
        </a:xfrm>
        <a:prstGeom prst="chevron">
          <a:avLst>
            <a:gd name="adj" fmla="val 4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5BB42-3A39-484A-9286-55059E2904AD}">
      <dsp:nvSpPr>
        <dsp:cNvPr id="0" name=""/>
        <dsp:cNvSpPr/>
      </dsp:nvSpPr>
      <dsp:spPr>
        <a:xfrm>
          <a:off x="1683754" y="261525"/>
          <a:ext cx="557253" cy="254723"/>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91215" y="268986"/>
        <a:ext cx="542331" cy="2398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16528-8169-4A35-A88E-172B94A8140D}">
      <dsp:nvSpPr>
        <dsp:cNvPr id="0" name=""/>
        <dsp:cNvSpPr/>
      </dsp:nvSpPr>
      <dsp:spPr>
        <a:xfrm>
          <a:off x="262" y="197844"/>
          <a:ext cx="659905" cy="254723"/>
        </a:xfrm>
        <a:prstGeom prst="chevron">
          <a:avLst>
            <a:gd name="adj" fmla="val 4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FD100-0EE5-40C8-9A34-7FBD12F37F53}">
      <dsp:nvSpPr>
        <dsp:cNvPr id="0" name=""/>
        <dsp:cNvSpPr/>
      </dsp:nvSpPr>
      <dsp:spPr>
        <a:xfrm>
          <a:off x="101777" y="261525"/>
          <a:ext cx="557253" cy="254723"/>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09238" y="268986"/>
        <a:ext cx="542331" cy="239801"/>
      </dsp:txXfrm>
    </dsp:sp>
    <dsp:sp modelId="{1D817FFC-C1F4-401B-AD6E-545E57E92006}">
      <dsp:nvSpPr>
        <dsp:cNvPr id="0" name=""/>
        <dsp:cNvSpPr/>
      </dsp:nvSpPr>
      <dsp:spPr>
        <a:xfrm>
          <a:off x="754021" y="197844"/>
          <a:ext cx="659905" cy="254723"/>
        </a:xfrm>
        <a:prstGeom prst="chevron">
          <a:avLst>
            <a:gd name="adj" fmla="val 4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FD620-3BA6-4C55-BD4A-139B450398FB}">
      <dsp:nvSpPr>
        <dsp:cNvPr id="0" name=""/>
        <dsp:cNvSpPr/>
      </dsp:nvSpPr>
      <dsp:spPr>
        <a:xfrm>
          <a:off x="929995" y="261525"/>
          <a:ext cx="557253" cy="254723"/>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37456" y="268986"/>
        <a:ext cx="542331" cy="239801"/>
      </dsp:txXfrm>
    </dsp:sp>
    <dsp:sp modelId="{75B3493A-6C0F-4537-8F52-2E3895AB9CA6}">
      <dsp:nvSpPr>
        <dsp:cNvPr id="0" name=""/>
        <dsp:cNvSpPr/>
      </dsp:nvSpPr>
      <dsp:spPr>
        <a:xfrm>
          <a:off x="1507779" y="197844"/>
          <a:ext cx="659905" cy="254723"/>
        </a:xfrm>
        <a:prstGeom prst="chevron">
          <a:avLst>
            <a:gd name="adj" fmla="val 4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5BB42-3A39-484A-9286-55059E2904AD}">
      <dsp:nvSpPr>
        <dsp:cNvPr id="0" name=""/>
        <dsp:cNvSpPr/>
      </dsp:nvSpPr>
      <dsp:spPr>
        <a:xfrm>
          <a:off x="1683754" y="261525"/>
          <a:ext cx="557253" cy="254723"/>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91215" y="268986"/>
        <a:ext cx="542331" cy="2398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16528-8169-4A35-A88E-172B94A8140D}">
      <dsp:nvSpPr>
        <dsp:cNvPr id="0" name=""/>
        <dsp:cNvSpPr/>
      </dsp:nvSpPr>
      <dsp:spPr>
        <a:xfrm>
          <a:off x="262" y="197844"/>
          <a:ext cx="659905" cy="254723"/>
        </a:xfrm>
        <a:prstGeom prst="chevron">
          <a:avLst>
            <a:gd name="adj" fmla="val 4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FD100-0EE5-40C8-9A34-7FBD12F37F53}">
      <dsp:nvSpPr>
        <dsp:cNvPr id="0" name=""/>
        <dsp:cNvSpPr/>
      </dsp:nvSpPr>
      <dsp:spPr>
        <a:xfrm>
          <a:off x="176237" y="261525"/>
          <a:ext cx="557253" cy="254723"/>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83698" y="268986"/>
        <a:ext cx="542331" cy="239801"/>
      </dsp:txXfrm>
    </dsp:sp>
    <dsp:sp modelId="{1D817FFC-C1F4-401B-AD6E-545E57E92006}">
      <dsp:nvSpPr>
        <dsp:cNvPr id="0" name=""/>
        <dsp:cNvSpPr/>
      </dsp:nvSpPr>
      <dsp:spPr>
        <a:xfrm>
          <a:off x="754021" y="197844"/>
          <a:ext cx="659905" cy="254723"/>
        </a:xfrm>
        <a:prstGeom prst="chevron">
          <a:avLst>
            <a:gd name="adj" fmla="val 4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FD620-3BA6-4C55-BD4A-139B450398FB}">
      <dsp:nvSpPr>
        <dsp:cNvPr id="0" name=""/>
        <dsp:cNvSpPr/>
      </dsp:nvSpPr>
      <dsp:spPr>
        <a:xfrm>
          <a:off x="929995" y="261525"/>
          <a:ext cx="557253" cy="254723"/>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37456" y="268986"/>
        <a:ext cx="542331" cy="239801"/>
      </dsp:txXfrm>
    </dsp:sp>
    <dsp:sp modelId="{75B3493A-6C0F-4537-8F52-2E3895AB9CA6}">
      <dsp:nvSpPr>
        <dsp:cNvPr id="0" name=""/>
        <dsp:cNvSpPr/>
      </dsp:nvSpPr>
      <dsp:spPr>
        <a:xfrm>
          <a:off x="1507779" y="197844"/>
          <a:ext cx="659905" cy="254723"/>
        </a:xfrm>
        <a:prstGeom prst="chevron">
          <a:avLst>
            <a:gd name="adj" fmla="val 4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5BB42-3A39-484A-9286-55059E2904AD}">
      <dsp:nvSpPr>
        <dsp:cNvPr id="0" name=""/>
        <dsp:cNvSpPr/>
      </dsp:nvSpPr>
      <dsp:spPr>
        <a:xfrm>
          <a:off x="1683754" y="261525"/>
          <a:ext cx="557253" cy="254723"/>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91215" y="268986"/>
        <a:ext cx="542331" cy="2398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2D0FC-448C-449C-B594-32C4EF6C48A1}" type="datetimeFigureOut">
              <a:rPr lang="en-US" smtClean="0"/>
              <a:t>7/8/2024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C295F-C9C5-49FF-8DCB-460E46FBC7C0}" type="slidenum">
              <a:rPr lang="en-US" smtClean="0"/>
              <a:t>‹#›</a:t>
            </a:fld>
            <a:endParaRPr lang="en-US"/>
          </a:p>
        </p:txBody>
      </p:sp>
    </p:spTree>
    <p:extLst>
      <p:ext uri="{BB962C8B-B14F-4D97-AF65-F5344CB8AC3E}">
        <p14:creationId xmlns:p14="http://schemas.microsoft.com/office/powerpoint/2010/main" val="5181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88FAA-8796-4B4A-8CBB-7963FD0945E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842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88FAA-8796-4B4A-8CBB-7963FD0945E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045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88FAA-8796-4B4A-8CBB-7963FD0945E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802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88FAA-8796-4B4A-8CBB-7963FD0945E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55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65FC295F-C9C5-49FF-8DCB-460E46FBC7C0}" type="slidenum">
              <a:rPr lang="en-US" smtClean="0"/>
              <a:t>23</a:t>
            </a:fld>
            <a:endParaRPr lang="en-US"/>
          </a:p>
        </p:txBody>
      </p:sp>
    </p:spTree>
    <p:extLst>
      <p:ext uri="{BB962C8B-B14F-4D97-AF65-F5344CB8AC3E}">
        <p14:creationId xmlns:p14="http://schemas.microsoft.com/office/powerpoint/2010/main" val="292237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88FAA-8796-4B4A-8CBB-7963FD0945E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7692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9502815" y="483070"/>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8443273-9D57-7519-F484-E8B47342859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821" b="89286" l="75973" r="97483"/>
                    </a14:imgEffect>
                  </a14:imgLayer>
                </a14:imgProps>
              </a:ext>
              <a:ext uri="{28A0092B-C50C-407E-A947-70E740481C1C}">
                <a14:useLocalDpi xmlns:a14="http://schemas.microsoft.com/office/drawing/2010/main" val="0"/>
              </a:ext>
            </a:extLst>
          </a:blip>
          <a:srcRect l="75808"/>
          <a:stretch/>
        </p:blipFill>
        <p:spPr>
          <a:xfrm>
            <a:off x="11091269" y="8710"/>
            <a:ext cx="702020" cy="743725"/>
          </a:xfrm>
          <a:prstGeom prst="rect">
            <a:avLst/>
          </a:prstGeom>
        </p:spPr>
      </p:pic>
      <p:sp>
        <p:nvSpPr>
          <p:cNvPr id="4" name="Rectangle 3">
            <a:extLst>
              <a:ext uri="{FF2B5EF4-FFF2-40B4-BE49-F238E27FC236}">
                <a16:creationId xmlns:a16="http://schemas.microsoft.com/office/drawing/2014/main" id="{38B7CC36-90FB-1A0C-0F12-D128CA653D02}"/>
              </a:ext>
            </a:extLst>
          </p:cNvPr>
          <p:cNvSpPr/>
          <p:nvPr userDrawn="1"/>
        </p:nvSpPr>
        <p:spPr>
          <a:xfrm>
            <a:off x="586759" y="737769"/>
            <a:ext cx="11206530" cy="229265"/>
          </a:xfrm>
          <a:prstGeom prst="rect">
            <a:avLst/>
          </a:prstGeom>
          <a:gradFill flip="none" rotWithShape="1">
            <a:gsLst>
              <a:gs pos="43000">
                <a:schemeClr val="accent4">
                  <a:lumMod val="20000"/>
                  <a:lumOff val="80000"/>
                </a:schemeClr>
              </a:gs>
              <a:gs pos="9000">
                <a:schemeClr val="accent2">
                  <a:lumMod val="20000"/>
                  <a:lumOff val="80000"/>
                </a:schemeClr>
              </a:gs>
              <a:gs pos="64000">
                <a:schemeClr val="accent4">
                  <a:lumMod val="40000"/>
                  <a:lumOff val="60000"/>
                </a:schemeClr>
              </a:gs>
              <a:gs pos="100000">
                <a:schemeClr val="accent2">
                  <a:lumMod val="20000"/>
                  <a:lumOff val="80000"/>
                </a:schemeClr>
              </a:gs>
            </a:gsLst>
            <a:lin ang="2700000" scaled="1"/>
            <a:tileRect/>
          </a:gra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AE4AE9-FC17-783C-B560-03C336D7E163}"/>
              </a:ext>
            </a:extLst>
          </p:cNvPr>
          <p:cNvSpPr txBox="1"/>
          <p:nvPr userDrawn="1"/>
        </p:nvSpPr>
        <p:spPr>
          <a:xfrm>
            <a:off x="6397832" y="184069"/>
            <a:ext cx="4693437" cy="369332"/>
          </a:xfrm>
          <a:prstGeom prst="rect">
            <a:avLst/>
          </a:prstGeom>
          <a:noFill/>
        </p:spPr>
        <p:txBody>
          <a:bodyPr wrap="square">
            <a:spAutoFit/>
          </a:bodyPr>
          <a:lstStyle/>
          <a:p>
            <a:r>
              <a:rPr lang="fa-IR" dirty="0">
                <a:latin typeface="IRANSans Medium" panose="020B0506030804020204" pitchFamily="34" charset="-78"/>
                <a:cs typeface="2  Titr" panose="00000700000000000000" pitchFamily="2" charset="-78"/>
              </a:rPr>
              <a:t>نقشه‌راه عمومی ایجاد و استقرار قابلیت معماری سازمانی</a:t>
            </a:r>
            <a:endParaRPr lang="en-US" dirty="0">
              <a:cs typeface="2  Titr" panose="00000700000000000000" pitchFamily="2" charset="-78"/>
            </a:endParaRPr>
          </a:p>
        </p:txBody>
      </p:sp>
    </p:spTree>
    <p:extLst>
      <p:ext uri="{BB962C8B-B14F-4D97-AF65-F5344CB8AC3E}">
        <p14:creationId xmlns:p14="http://schemas.microsoft.com/office/powerpoint/2010/main" val="1010353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BE0795-9810-4379-BCD6-CD105C332013}" type="datetimeFigureOut">
              <a:rPr lang="en-US" smtClean="0"/>
              <a:t>7/8/2024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28690FB-186D-4D57-9053-BE52F92AF16D}" type="slidenum">
              <a:rPr lang="en-US" smtClean="0"/>
              <a:t>‹#›</a:t>
            </a:fld>
            <a:endParaRPr lang="en-US"/>
          </a:p>
        </p:txBody>
      </p:sp>
    </p:spTree>
    <p:extLst>
      <p:ext uri="{BB962C8B-B14F-4D97-AF65-F5344CB8AC3E}">
        <p14:creationId xmlns:p14="http://schemas.microsoft.com/office/powerpoint/2010/main" val="348867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BE0795-9810-4379-BCD6-CD105C332013}" type="datetimeFigureOut">
              <a:rPr lang="en-US" smtClean="0"/>
              <a:t>7/8/2024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28690FB-186D-4D57-9053-BE52F92AF16D}" type="slidenum">
              <a:rPr lang="en-US" smtClean="0"/>
              <a:t>‹#›</a:t>
            </a:fld>
            <a:endParaRPr lang="en-US"/>
          </a:p>
        </p:txBody>
      </p:sp>
    </p:spTree>
    <p:extLst>
      <p:ext uri="{BB962C8B-B14F-4D97-AF65-F5344CB8AC3E}">
        <p14:creationId xmlns:p14="http://schemas.microsoft.com/office/powerpoint/2010/main" val="1371129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1BE0795-9810-4379-BCD6-CD105C332013}" type="datetimeFigureOut">
              <a:rPr lang="en-US" smtClean="0"/>
              <a:t>7/8/2024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28690FB-186D-4D57-9053-BE52F92AF16D}" type="slidenum">
              <a:rPr lang="en-US" smtClean="0"/>
              <a:t>‹#›</a:t>
            </a:fld>
            <a:endParaRPr lang="en-US"/>
          </a:p>
        </p:txBody>
      </p:sp>
    </p:spTree>
    <p:extLst>
      <p:ext uri="{BB962C8B-B14F-4D97-AF65-F5344CB8AC3E}">
        <p14:creationId xmlns:p14="http://schemas.microsoft.com/office/powerpoint/2010/main" val="377017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1BE0795-9810-4379-BCD6-CD105C332013}" type="datetimeFigureOut">
              <a:rPr lang="en-US" smtClean="0"/>
              <a:t>7/8/2024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28690FB-186D-4D57-9053-BE52F92AF16D}" type="slidenum">
              <a:rPr lang="en-US" smtClean="0"/>
              <a:t>‹#›</a:t>
            </a:fld>
            <a:endParaRPr lang="en-US"/>
          </a:p>
        </p:txBody>
      </p:sp>
    </p:spTree>
    <p:extLst>
      <p:ext uri="{BB962C8B-B14F-4D97-AF65-F5344CB8AC3E}">
        <p14:creationId xmlns:p14="http://schemas.microsoft.com/office/powerpoint/2010/main" val="756688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1BE0795-9810-4379-BCD6-CD105C332013}" type="datetimeFigureOut">
              <a:rPr lang="en-US" smtClean="0"/>
              <a:t>7/8/2024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28690FB-186D-4D57-9053-BE52F92AF16D}" type="slidenum">
              <a:rPr lang="en-US" smtClean="0"/>
              <a:t>‹#›</a:t>
            </a:fld>
            <a:endParaRPr lang="en-US"/>
          </a:p>
        </p:txBody>
      </p:sp>
    </p:spTree>
    <p:extLst>
      <p:ext uri="{BB962C8B-B14F-4D97-AF65-F5344CB8AC3E}">
        <p14:creationId xmlns:p14="http://schemas.microsoft.com/office/powerpoint/2010/main" val="831461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BE0795-9810-4379-BCD6-CD105C332013}" type="datetimeFigureOut">
              <a:rPr lang="en-US" smtClean="0"/>
              <a:t>7/8/2024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28690FB-186D-4D57-9053-BE52F92AF16D}" type="slidenum">
              <a:rPr lang="en-US" smtClean="0"/>
              <a:t>‹#›</a:t>
            </a:fld>
            <a:endParaRPr lang="en-US"/>
          </a:p>
        </p:txBody>
      </p:sp>
    </p:spTree>
    <p:extLst>
      <p:ext uri="{BB962C8B-B14F-4D97-AF65-F5344CB8AC3E}">
        <p14:creationId xmlns:p14="http://schemas.microsoft.com/office/powerpoint/2010/main" val="2166764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BE0795-9810-4379-BCD6-CD105C332013}" type="datetimeFigureOut">
              <a:rPr lang="en-US" smtClean="0"/>
              <a:t>7/8/2024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28690FB-186D-4D57-9053-BE52F92AF16D}" type="slidenum">
              <a:rPr lang="en-US" smtClean="0"/>
              <a:t>‹#›</a:t>
            </a:fld>
            <a:endParaRPr lang="en-US"/>
          </a:p>
        </p:txBody>
      </p:sp>
    </p:spTree>
    <p:extLst>
      <p:ext uri="{BB962C8B-B14F-4D97-AF65-F5344CB8AC3E}">
        <p14:creationId xmlns:p14="http://schemas.microsoft.com/office/powerpoint/2010/main" val="840840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BE0795-9810-4379-BCD6-CD105C332013}" type="datetimeFigureOut">
              <a:rPr lang="en-US" smtClean="0"/>
              <a:t>7/8/2024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28690FB-186D-4D57-9053-BE52F92AF16D}" type="slidenum">
              <a:rPr lang="en-US" smtClean="0"/>
              <a:t>‹#›</a:t>
            </a:fld>
            <a:endParaRPr lang="en-US"/>
          </a:p>
        </p:txBody>
      </p:sp>
    </p:spTree>
    <p:extLst>
      <p:ext uri="{BB962C8B-B14F-4D97-AF65-F5344CB8AC3E}">
        <p14:creationId xmlns:p14="http://schemas.microsoft.com/office/powerpoint/2010/main" val="968800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BE0795-9810-4379-BCD6-CD105C332013}" type="datetimeFigureOut">
              <a:rPr lang="en-US" smtClean="0"/>
              <a:t>7/8/2024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28690FB-186D-4D57-9053-BE52F92AF16D}" type="slidenum">
              <a:rPr lang="en-US" smtClean="0"/>
              <a:t>‹#›</a:t>
            </a:fld>
            <a:endParaRPr lang="en-US"/>
          </a:p>
        </p:txBody>
      </p:sp>
    </p:spTree>
    <p:extLst>
      <p:ext uri="{BB962C8B-B14F-4D97-AF65-F5344CB8AC3E}">
        <p14:creationId xmlns:p14="http://schemas.microsoft.com/office/powerpoint/2010/main" val="472756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52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extBox 8"/>
          <p:cNvSpPr txBox="1"/>
          <p:nvPr userDrawn="1"/>
        </p:nvSpPr>
        <p:spPr>
          <a:xfrm>
            <a:off x="9502815" y="483070"/>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8443273-9D57-7519-F484-E8B47342859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821" b="89286" l="75973" r="97483"/>
                    </a14:imgEffect>
                  </a14:imgLayer>
                </a14:imgProps>
              </a:ext>
              <a:ext uri="{28A0092B-C50C-407E-A947-70E740481C1C}">
                <a14:useLocalDpi xmlns:a14="http://schemas.microsoft.com/office/drawing/2010/main" val="0"/>
              </a:ext>
            </a:extLst>
          </a:blip>
          <a:srcRect l="75808"/>
          <a:stretch/>
        </p:blipFill>
        <p:spPr>
          <a:xfrm>
            <a:off x="11091269" y="8710"/>
            <a:ext cx="702020" cy="743725"/>
          </a:xfrm>
          <a:prstGeom prst="rect">
            <a:avLst/>
          </a:prstGeom>
        </p:spPr>
      </p:pic>
      <p:sp>
        <p:nvSpPr>
          <p:cNvPr id="5" name="TextBox 4">
            <a:extLst>
              <a:ext uri="{FF2B5EF4-FFF2-40B4-BE49-F238E27FC236}">
                <a16:creationId xmlns:a16="http://schemas.microsoft.com/office/drawing/2014/main" id="{52AE4AE9-FC17-783C-B560-03C336D7E163}"/>
              </a:ext>
            </a:extLst>
          </p:cNvPr>
          <p:cNvSpPr txBox="1"/>
          <p:nvPr userDrawn="1"/>
        </p:nvSpPr>
        <p:spPr>
          <a:xfrm>
            <a:off x="6397832" y="184069"/>
            <a:ext cx="4693437" cy="369332"/>
          </a:xfrm>
          <a:prstGeom prst="rect">
            <a:avLst/>
          </a:prstGeom>
          <a:noFill/>
        </p:spPr>
        <p:txBody>
          <a:bodyPr wrap="square">
            <a:spAutoFit/>
          </a:bodyPr>
          <a:lstStyle/>
          <a:p>
            <a:r>
              <a:rPr lang="fa-IR" dirty="0">
                <a:latin typeface="IRANSans Medium" panose="020B0506030804020204" pitchFamily="34" charset="-78"/>
                <a:cs typeface="2  Titr" panose="00000700000000000000" pitchFamily="2" charset="-78"/>
              </a:rPr>
              <a:t>وضعیت قابلیت معماری سازمانی در </a:t>
            </a:r>
            <a:r>
              <a:rPr lang="fa-IR" dirty="0" err="1">
                <a:latin typeface="IRANSans Medium" panose="020B0506030804020204" pitchFamily="34" charset="-78"/>
                <a:cs typeface="2  Titr" panose="00000700000000000000" pitchFamily="2" charset="-78"/>
              </a:rPr>
              <a:t>شرکت‌های</a:t>
            </a:r>
            <a:r>
              <a:rPr lang="fa-IR" dirty="0">
                <a:latin typeface="IRANSans Medium" panose="020B0506030804020204" pitchFamily="34" charset="-78"/>
                <a:cs typeface="2  Titr" panose="00000700000000000000" pitchFamily="2" charset="-78"/>
              </a:rPr>
              <a:t> توزیع</a:t>
            </a:r>
          </a:p>
        </p:txBody>
      </p:sp>
      <p:sp>
        <p:nvSpPr>
          <p:cNvPr id="10" name="Rectangle 9">
            <a:extLst>
              <a:ext uri="{FF2B5EF4-FFF2-40B4-BE49-F238E27FC236}">
                <a16:creationId xmlns:a16="http://schemas.microsoft.com/office/drawing/2014/main" id="{F08DDC8C-701E-1978-5D37-C947B335D822}"/>
              </a:ext>
            </a:extLst>
          </p:cNvPr>
          <p:cNvSpPr/>
          <p:nvPr userDrawn="1"/>
        </p:nvSpPr>
        <p:spPr>
          <a:xfrm>
            <a:off x="586759" y="737769"/>
            <a:ext cx="11206530" cy="229265"/>
          </a:xfrm>
          <a:prstGeom prst="rect">
            <a:avLst/>
          </a:prstGeom>
          <a:gradFill flip="none" rotWithShape="1">
            <a:gsLst>
              <a:gs pos="43000">
                <a:schemeClr val="accent4">
                  <a:lumMod val="20000"/>
                  <a:lumOff val="80000"/>
                </a:schemeClr>
              </a:gs>
              <a:gs pos="9000">
                <a:schemeClr val="accent2">
                  <a:lumMod val="20000"/>
                  <a:lumOff val="80000"/>
                </a:schemeClr>
              </a:gs>
              <a:gs pos="64000">
                <a:schemeClr val="accent4">
                  <a:lumMod val="40000"/>
                  <a:lumOff val="60000"/>
                </a:schemeClr>
              </a:gs>
              <a:gs pos="100000">
                <a:schemeClr val="accent2">
                  <a:lumMod val="20000"/>
                  <a:lumOff val="80000"/>
                </a:schemeClr>
              </a:gs>
            </a:gsLst>
            <a:lin ang="2700000" scaled="1"/>
            <a:tileRect/>
          </a:gra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411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534400" y="6477000"/>
            <a:ext cx="2844800" cy="365125"/>
          </a:xfrm>
        </p:spPr>
        <p:txBody>
          <a:bodyPr/>
          <a:lstStyle>
            <a:lvl1pPr>
              <a:defRPr sz="1400">
                <a:latin typeface="IRANSansFaNum" panose="020B0506030804020204" pitchFamily="34" charset="-78"/>
                <a:cs typeface="IRANSansFaNum" panose="020B0506030804020204" pitchFamily="34" charset="-78"/>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80652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8E35DBD-F793-42C9-AAAB-F0433B030416}"/>
              </a:ext>
            </a:extLst>
          </p:cNvPr>
          <p:cNvSpPr>
            <a:spLocks noGrp="1"/>
          </p:cNvSpPr>
          <p:nvPr>
            <p:ph type="title" hasCustomPrompt="1"/>
          </p:nvPr>
        </p:nvSpPr>
        <p:spPr>
          <a:xfrm>
            <a:off x="508000" y="76201"/>
            <a:ext cx="10312400" cy="365127"/>
          </a:xfrm>
          <a:prstGeom prst="rect">
            <a:avLst/>
          </a:prstGeom>
        </p:spPr>
        <p:txBody>
          <a:bodyPr anchor="ctr"/>
          <a:lstStyle>
            <a:lvl1pPr algn="r" rtl="1">
              <a:defRPr sz="2400">
                <a:solidFill>
                  <a:schemeClr val="bg1"/>
                </a:solidFill>
                <a:latin typeface="IRANSansFaNum Medium" panose="020B0506030804020204" pitchFamily="34" charset="-78"/>
                <a:cs typeface="2  Baran" panose="00000400000000000000" pitchFamily="2" charset="-78"/>
              </a:defRPr>
            </a:lvl1pPr>
          </a:lstStyle>
          <a:p>
            <a:r>
              <a:rPr lang="fa-IR" dirty="0"/>
              <a:t>عنوان</a:t>
            </a:r>
            <a:endParaRPr lang="en-US" dirty="0"/>
          </a:p>
        </p:txBody>
      </p:sp>
      <p:sp>
        <p:nvSpPr>
          <p:cNvPr id="22" name="Slide Number Placeholder 3">
            <a:extLst>
              <a:ext uri="{FF2B5EF4-FFF2-40B4-BE49-F238E27FC236}">
                <a16:creationId xmlns:a16="http://schemas.microsoft.com/office/drawing/2014/main" id="{8AB6A625-5955-4F9B-A01C-62DE837F90E4}"/>
              </a:ext>
            </a:extLst>
          </p:cNvPr>
          <p:cNvSpPr>
            <a:spLocks noGrp="1"/>
          </p:cNvSpPr>
          <p:nvPr>
            <p:ph type="sldNum" sz="quarter" idx="11"/>
          </p:nvPr>
        </p:nvSpPr>
        <p:spPr>
          <a:xfrm>
            <a:off x="8128000" y="6468746"/>
            <a:ext cx="2844800" cy="365125"/>
          </a:xfrm>
          <a:prstGeom prst="rect">
            <a:avLst/>
          </a:prstGeom>
        </p:spPr>
        <p:txBody>
          <a:bodyPr/>
          <a:lstStyle>
            <a:lvl1pPr algn="r">
              <a:defRPr sz="1600">
                <a:latin typeface="Times New Roman" panose="02020603050405020304" pitchFamily="18" charset="0"/>
                <a:cs typeface="Times New Roman" panose="02020603050405020304" pitchFamily="18" charset="0"/>
              </a:defRPr>
            </a:lvl1pPr>
          </a:lstStyle>
          <a:p>
            <a:fld id="{FB2BCEF7-9799-47E0-A3AE-BFA266A1EC0D}" type="slidenum">
              <a:rPr lang="en-US" smtClean="0"/>
              <a:pPr/>
              <a:t>‹#›</a:t>
            </a:fld>
            <a:endParaRPr lang="en-US" dirty="0"/>
          </a:p>
        </p:txBody>
      </p:sp>
    </p:spTree>
    <p:extLst>
      <p:ext uri="{BB962C8B-B14F-4D97-AF65-F5344CB8AC3E}">
        <p14:creationId xmlns:p14="http://schemas.microsoft.com/office/powerpoint/2010/main" val="238940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extBox 8"/>
          <p:cNvSpPr txBox="1"/>
          <p:nvPr userDrawn="1"/>
        </p:nvSpPr>
        <p:spPr>
          <a:xfrm>
            <a:off x="9502815" y="483070"/>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8443273-9D57-7519-F484-E8B47342859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821" b="89286" l="75973" r="97483"/>
                    </a14:imgEffect>
                  </a14:imgLayer>
                </a14:imgProps>
              </a:ext>
              <a:ext uri="{28A0092B-C50C-407E-A947-70E740481C1C}">
                <a14:useLocalDpi xmlns:a14="http://schemas.microsoft.com/office/drawing/2010/main" val="0"/>
              </a:ext>
            </a:extLst>
          </a:blip>
          <a:srcRect l="75808"/>
          <a:stretch/>
        </p:blipFill>
        <p:spPr>
          <a:xfrm>
            <a:off x="11091269" y="8710"/>
            <a:ext cx="702020" cy="743725"/>
          </a:xfrm>
          <a:prstGeom prst="rect">
            <a:avLst/>
          </a:prstGeom>
        </p:spPr>
      </p:pic>
      <p:sp>
        <p:nvSpPr>
          <p:cNvPr id="4" name="Rectangle 3">
            <a:extLst>
              <a:ext uri="{FF2B5EF4-FFF2-40B4-BE49-F238E27FC236}">
                <a16:creationId xmlns:a16="http://schemas.microsoft.com/office/drawing/2014/main" id="{38B7CC36-90FB-1A0C-0F12-D128CA653D02}"/>
              </a:ext>
            </a:extLst>
          </p:cNvPr>
          <p:cNvSpPr/>
          <p:nvPr userDrawn="1"/>
        </p:nvSpPr>
        <p:spPr>
          <a:xfrm>
            <a:off x="586759" y="737769"/>
            <a:ext cx="11206530" cy="229265"/>
          </a:xfrm>
          <a:prstGeom prst="rect">
            <a:avLst/>
          </a:prstGeom>
          <a:gradFill flip="none" rotWithShape="1">
            <a:gsLst>
              <a:gs pos="43000">
                <a:schemeClr val="accent4">
                  <a:lumMod val="20000"/>
                  <a:lumOff val="80000"/>
                </a:schemeClr>
              </a:gs>
              <a:gs pos="9000">
                <a:schemeClr val="accent2">
                  <a:lumMod val="20000"/>
                  <a:lumOff val="80000"/>
                </a:schemeClr>
              </a:gs>
              <a:gs pos="64000">
                <a:schemeClr val="accent4">
                  <a:lumMod val="40000"/>
                  <a:lumOff val="60000"/>
                </a:schemeClr>
              </a:gs>
              <a:gs pos="100000">
                <a:schemeClr val="accent2">
                  <a:lumMod val="20000"/>
                  <a:lumOff val="80000"/>
                </a:schemeClr>
              </a:gs>
            </a:gsLst>
            <a:lin ang="2700000" scaled="1"/>
            <a:tileRect/>
          </a:gra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AE4AE9-FC17-783C-B560-03C336D7E163}"/>
              </a:ext>
            </a:extLst>
          </p:cNvPr>
          <p:cNvSpPr txBox="1"/>
          <p:nvPr userDrawn="1"/>
        </p:nvSpPr>
        <p:spPr>
          <a:xfrm>
            <a:off x="6958361" y="195906"/>
            <a:ext cx="4032547" cy="369332"/>
          </a:xfrm>
          <a:prstGeom prst="rect">
            <a:avLst/>
          </a:prstGeom>
          <a:noFill/>
        </p:spPr>
        <p:txBody>
          <a:bodyPr wrap="square">
            <a:spAutoFit/>
          </a:bodyPr>
          <a:lstStyle/>
          <a:p>
            <a:pPr algn="r" rtl="1"/>
            <a:r>
              <a:rPr lang="fa-IR" dirty="0">
                <a:latin typeface="IRANSans Medium" panose="020B0506030804020204" pitchFamily="34" charset="-78"/>
                <a:cs typeface="2  Titr" panose="00000700000000000000" pitchFamily="2" charset="-78"/>
              </a:rPr>
              <a:t>معماری سازمانی به‌عنوان یک قابلیت سازمانی</a:t>
            </a:r>
          </a:p>
        </p:txBody>
      </p:sp>
    </p:spTree>
    <p:extLst>
      <p:ext uri="{BB962C8B-B14F-4D97-AF65-F5344CB8AC3E}">
        <p14:creationId xmlns:p14="http://schemas.microsoft.com/office/powerpoint/2010/main" val="81485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extBox 8"/>
          <p:cNvSpPr txBox="1"/>
          <p:nvPr userDrawn="1"/>
        </p:nvSpPr>
        <p:spPr>
          <a:xfrm>
            <a:off x="9502815" y="483070"/>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8443273-9D57-7519-F484-E8B47342859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821" b="89286" l="75973" r="97483"/>
                    </a14:imgEffect>
                    <a14:imgEffect>
                      <a14:brightnessContrast bright="30000" contrast="-61000"/>
                    </a14:imgEffect>
                  </a14:imgLayer>
                </a14:imgProps>
              </a:ext>
              <a:ext uri="{28A0092B-C50C-407E-A947-70E740481C1C}">
                <a14:useLocalDpi xmlns:a14="http://schemas.microsoft.com/office/drawing/2010/main" val="0"/>
              </a:ext>
            </a:extLst>
          </a:blip>
          <a:srcRect l="75808"/>
          <a:stretch/>
        </p:blipFill>
        <p:spPr>
          <a:xfrm>
            <a:off x="11091269" y="111207"/>
            <a:ext cx="699632" cy="741195"/>
          </a:xfrm>
          <a:prstGeom prst="rect">
            <a:avLst/>
          </a:prstGeom>
          <a:effectLst>
            <a:glow rad="127000">
              <a:schemeClr val="accent1">
                <a:alpha val="0"/>
              </a:schemeClr>
            </a:glow>
          </a:effectLst>
        </p:spPr>
      </p:pic>
      <p:sp>
        <p:nvSpPr>
          <p:cNvPr id="2" name="Rectangle 1">
            <a:extLst>
              <a:ext uri="{FF2B5EF4-FFF2-40B4-BE49-F238E27FC236}">
                <a16:creationId xmlns:a16="http://schemas.microsoft.com/office/drawing/2014/main" id="{3777DE09-37EA-B321-A2C2-2058A2486A59}"/>
              </a:ext>
            </a:extLst>
          </p:cNvPr>
          <p:cNvSpPr/>
          <p:nvPr userDrawn="1"/>
        </p:nvSpPr>
        <p:spPr>
          <a:xfrm>
            <a:off x="571005" y="232876"/>
            <a:ext cx="10362290" cy="503418"/>
          </a:xfrm>
          <a:prstGeom prst="rect">
            <a:avLst/>
          </a:prstGeom>
          <a:gradFill flip="none" rotWithShape="1">
            <a:gsLst>
              <a:gs pos="43000">
                <a:schemeClr val="accent4">
                  <a:lumMod val="20000"/>
                  <a:lumOff val="80000"/>
                </a:schemeClr>
              </a:gs>
              <a:gs pos="9000">
                <a:schemeClr val="accent2">
                  <a:lumMod val="20000"/>
                  <a:lumOff val="80000"/>
                </a:schemeClr>
              </a:gs>
              <a:gs pos="64000">
                <a:schemeClr val="accent4">
                  <a:lumMod val="40000"/>
                  <a:lumOff val="60000"/>
                </a:schemeClr>
              </a:gs>
              <a:gs pos="100000">
                <a:schemeClr val="accent2">
                  <a:lumMod val="20000"/>
                  <a:lumOff val="80000"/>
                </a:schemeClr>
              </a:gs>
            </a:gsLst>
            <a:lin ang="2700000" scaled="1"/>
            <a:tileRect/>
          </a:gra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b="1" dirty="0">
              <a:solidFill>
                <a:schemeClr val="tx2">
                  <a:lumMod val="50000"/>
                </a:schemeClr>
              </a:solidFill>
              <a:cs typeface="2  Titr" panose="00000700000000000000" pitchFamily="2" charset="-78"/>
            </a:endParaRPr>
          </a:p>
        </p:txBody>
      </p:sp>
    </p:spTree>
    <p:extLst>
      <p:ext uri="{BB962C8B-B14F-4D97-AF65-F5344CB8AC3E}">
        <p14:creationId xmlns:p14="http://schemas.microsoft.com/office/powerpoint/2010/main" val="208750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Box 8"/>
          <p:cNvSpPr txBox="1"/>
          <p:nvPr userDrawn="1"/>
        </p:nvSpPr>
        <p:spPr>
          <a:xfrm>
            <a:off x="9502815" y="483070"/>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8443273-9D57-7519-F484-E8B47342859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821" b="89286" l="75973" r="97483"/>
                    </a14:imgEffect>
                  </a14:imgLayer>
                </a14:imgProps>
              </a:ext>
              <a:ext uri="{28A0092B-C50C-407E-A947-70E740481C1C}">
                <a14:useLocalDpi xmlns:a14="http://schemas.microsoft.com/office/drawing/2010/main" val="0"/>
              </a:ext>
            </a:extLst>
          </a:blip>
          <a:srcRect l="75808"/>
          <a:stretch/>
        </p:blipFill>
        <p:spPr>
          <a:xfrm>
            <a:off x="11091269" y="8710"/>
            <a:ext cx="702020" cy="743725"/>
          </a:xfrm>
          <a:prstGeom prst="rect">
            <a:avLst/>
          </a:prstGeom>
        </p:spPr>
      </p:pic>
      <p:sp>
        <p:nvSpPr>
          <p:cNvPr id="4" name="Rectangle 3">
            <a:extLst>
              <a:ext uri="{FF2B5EF4-FFF2-40B4-BE49-F238E27FC236}">
                <a16:creationId xmlns:a16="http://schemas.microsoft.com/office/drawing/2014/main" id="{38B7CC36-90FB-1A0C-0F12-D128CA653D02}"/>
              </a:ext>
            </a:extLst>
          </p:cNvPr>
          <p:cNvSpPr/>
          <p:nvPr userDrawn="1"/>
        </p:nvSpPr>
        <p:spPr>
          <a:xfrm>
            <a:off x="586759" y="737769"/>
            <a:ext cx="11206530" cy="229265"/>
          </a:xfrm>
          <a:prstGeom prst="rect">
            <a:avLst/>
          </a:prstGeom>
          <a:gradFill flip="none" rotWithShape="1">
            <a:gsLst>
              <a:gs pos="43000">
                <a:schemeClr val="accent4">
                  <a:lumMod val="20000"/>
                  <a:lumOff val="80000"/>
                </a:schemeClr>
              </a:gs>
              <a:gs pos="9000">
                <a:schemeClr val="accent2">
                  <a:lumMod val="20000"/>
                  <a:lumOff val="80000"/>
                </a:schemeClr>
              </a:gs>
              <a:gs pos="64000">
                <a:schemeClr val="accent4">
                  <a:lumMod val="40000"/>
                  <a:lumOff val="60000"/>
                </a:schemeClr>
              </a:gs>
              <a:gs pos="100000">
                <a:schemeClr val="accent2">
                  <a:lumMod val="20000"/>
                  <a:lumOff val="80000"/>
                </a:schemeClr>
              </a:gs>
            </a:gsLst>
            <a:lin ang="2700000" scaled="1"/>
            <a:tileRect/>
          </a:gra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AE4AE9-FC17-783C-B560-03C336D7E163}"/>
              </a:ext>
            </a:extLst>
          </p:cNvPr>
          <p:cNvSpPr txBox="1"/>
          <p:nvPr userDrawn="1"/>
        </p:nvSpPr>
        <p:spPr>
          <a:xfrm>
            <a:off x="6958361" y="195906"/>
            <a:ext cx="4032547" cy="369332"/>
          </a:xfrm>
          <a:prstGeom prst="rect">
            <a:avLst/>
          </a:prstGeom>
          <a:noFill/>
        </p:spPr>
        <p:txBody>
          <a:bodyPr wrap="square">
            <a:spAutoFit/>
          </a:bodyPr>
          <a:lstStyle/>
          <a:p>
            <a:pPr algn="r" rtl="1"/>
            <a:r>
              <a:rPr lang="fa-IR" dirty="0">
                <a:latin typeface="IRANSans Medium" panose="020B0506030804020204" pitchFamily="34" charset="-78"/>
                <a:cs typeface="2  Titr" panose="00000700000000000000" pitchFamily="2" charset="-78"/>
              </a:rPr>
              <a:t>مدیریت معماری سازمانی</a:t>
            </a:r>
          </a:p>
        </p:txBody>
      </p:sp>
    </p:spTree>
    <p:extLst>
      <p:ext uri="{BB962C8B-B14F-4D97-AF65-F5344CB8AC3E}">
        <p14:creationId xmlns:p14="http://schemas.microsoft.com/office/powerpoint/2010/main" val="338848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Box 8"/>
          <p:cNvSpPr txBox="1"/>
          <p:nvPr userDrawn="1"/>
        </p:nvSpPr>
        <p:spPr>
          <a:xfrm>
            <a:off x="9502815" y="483070"/>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8443273-9D57-7519-F484-E8B47342859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821" b="89286" l="75973" r="97483"/>
                    </a14:imgEffect>
                  </a14:imgLayer>
                </a14:imgProps>
              </a:ext>
              <a:ext uri="{28A0092B-C50C-407E-A947-70E740481C1C}">
                <a14:useLocalDpi xmlns:a14="http://schemas.microsoft.com/office/drawing/2010/main" val="0"/>
              </a:ext>
            </a:extLst>
          </a:blip>
          <a:srcRect l="75808"/>
          <a:stretch/>
        </p:blipFill>
        <p:spPr>
          <a:xfrm>
            <a:off x="11091269" y="8710"/>
            <a:ext cx="702020" cy="743725"/>
          </a:xfrm>
          <a:prstGeom prst="rect">
            <a:avLst/>
          </a:prstGeom>
        </p:spPr>
      </p:pic>
      <p:sp>
        <p:nvSpPr>
          <p:cNvPr id="4" name="Rectangle 3">
            <a:extLst>
              <a:ext uri="{FF2B5EF4-FFF2-40B4-BE49-F238E27FC236}">
                <a16:creationId xmlns:a16="http://schemas.microsoft.com/office/drawing/2014/main" id="{38B7CC36-90FB-1A0C-0F12-D128CA653D02}"/>
              </a:ext>
            </a:extLst>
          </p:cNvPr>
          <p:cNvSpPr/>
          <p:nvPr userDrawn="1"/>
        </p:nvSpPr>
        <p:spPr>
          <a:xfrm>
            <a:off x="586759" y="737769"/>
            <a:ext cx="11206530" cy="229265"/>
          </a:xfrm>
          <a:prstGeom prst="rect">
            <a:avLst/>
          </a:prstGeom>
          <a:gradFill flip="none" rotWithShape="1">
            <a:gsLst>
              <a:gs pos="43000">
                <a:schemeClr val="accent4">
                  <a:lumMod val="20000"/>
                  <a:lumOff val="80000"/>
                </a:schemeClr>
              </a:gs>
              <a:gs pos="9000">
                <a:schemeClr val="accent2">
                  <a:lumMod val="20000"/>
                  <a:lumOff val="80000"/>
                </a:schemeClr>
              </a:gs>
              <a:gs pos="64000">
                <a:schemeClr val="accent4">
                  <a:lumMod val="40000"/>
                  <a:lumOff val="60000"/>
                </a:schemeClr>
              </a:gs>
              <a:gs pos="100000">
                <a:schemeClr val="accent2">
                  <a:lumMod val="20000"/>
                  <a:lumOff val="80000"/>
                </a:schemeClr>
              </a:gs>
            </a:gsLst>
            <a:lin ang="2700000" scaled="1"/>
            <a:tileRect/>
          </a:gra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AE4AE9-FC17-783C-B560-03C336D7E163}"/>
              </a:ext>
            </a:extLst>
          </p:cNvPr>
          <p:cNvSpPr txBox="1"/>
          <p:nvPr userDrawn="1"/>
        </p:nvSpPr>
        <p:spPr>
          <a:xfrm>
            <a:off x="6958361" y="195906"/>
            <a:ext cx="4032547" cy="369332"/>
          </a:xfrm>
          <a:prstGeom prst="rect">
            <a:avLst/>
          </a:prstGeom>
          <a:noFill/>
        </p:spPr>
        <p:txBody>
          <a:bodyPr wrap="square">
            <a:spAutoFit/>
          </a:bodyPr>
          <a:lstStyle/>
          <a:p>
            <a:pPr algn="r" rtl="1"/>
            <a:r>
              <a:rPr lang="fa-IR" dirty="0">
                <a:latin typeface="IRANSans Medium" panose="020B0506030804020204" pitchFamily="34" charset="-78"/>
                <a:cs typeface="2  Titr" panose="00000700000000000000" pitchFamily="2" charset="-78"/>
              </a:rPr>
              <a:t>راهبری معماری سازمانی</a:t>
            </a:r>
          </a:p>
        </p:txBody>
      </p:sp>
    </p:spTree>
    <p:extLst>
      <p:ext uri="{BB962C8B-B14F-4D97-AF65-F5344CB8AC3E}">
        <p14:creationId xmlns:p14="http://schemas.microsoft.com/office/powerpoint/2010/main" val="220091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TextBox 8"/>
          <p:cNvSpPr txBox="1"/>
          <p:nvPr userDrawn="1"/>
        </p:nvSpPr>
        <p:spPr>
          <a:xfrm>
            <a:off x="9502815" y="483070"/>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8443273-9D57-7519-F484-E8B47342859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821" b="89286" l="75973" r="97483"/>
                    </a14:imgEffect>
                  </a14:imgLayer>
                </a14:imgProps>
              </a:ext>
              <a:ext uri="{28A0092B-C50C-407E-A947-70E740481C1C}">
                <a14:useLocalDpi xmlns:a14="http://schemas.microsoft.com/office/drawing/2010/main" val="0"/>
              </a:ext>
            </a:extLst>
          </a:blip>
          <a:srcRect l="75808"/>
          <a:stretch/>
        </p:blipFill>
        <p:spPr>
          <a:xfrm>
            <a:off x="11091269" y="8710"/>
            <a:ext cx="702020" cy="743725"/>
          </a:xfrm>
          <a:prstGeom prst="rect">
            <a:avLst/>
          </a:prstGeom>
        </p:spPr>
      </p:pic>
      <p:sp>
        <p:nvSpPr>
          <p:cNvPr id="4" name="Rectangle 3">
            <a:extLst>
              <a:ext uri="{FF2B5EF4-FFF2-40B4-BE49-F238E27FC236}">
                <a16:creationId xmlns:a16="http://schemas.microsoft.com/office/drawing/2014/main" id="{38B7CC36-90FB-1A0C-0F12-D128CA653D02}"/>
              </a:ext>
            </a:extLst>
          </p:cNvPr>
          <p:cNvSpPr/>
          <p:nvPr userDrawn="1"/>
        </p:nvSpPr>
        <p:spPr>
          <a:xfrm>
            <a:off x="586759" y="737769"/>
            <a:ext cx="11206530" cy="229265"/>
          </a:xfrm>
          <a:prstGeom prst="rect">
            <a:avLst/>
          </a:prstGeom>
          <a:gradFill flip="none" rotWithShape="1">
            <a:gsLst>
              <a:gs pos="43000">
                <a:schemeClr val="accent4">
                  <a:lumMod val="20000"/>
                  <a:lumOff val="80000"/>
                </a:schemeClr>
              </a:gs>
              <a:gs pos="9000">
                <a:schemeClr val="accent2">
                  <a:lumMod val="20000"/>
                  <a:lumOff val="80000"/>
                </a:schemeClr>
              </a:gs>
              <a:gs pos="64000">
                <a:schemeClr val="accent4">
                  <a:lumMod val="40000"/>
                  <a:lumOff val="60000"/>
                </a:schemeClr>
              </a:gs>
              <a:gs pos="100000">
                <a:schemeClr val="accent2">
                  <a:lumMod val="20000"/>
                  <a:lumOff val="80000"/>
                </a:schemeClr>
              </a:gs>
            </a:gsLst>
            <a:lin ang="2700000" scaled="1"/>
            <a:tileRect/>
          </a:gra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AE4AE9-FC17-783C-B560-03C336D7E163}"/>
              </a:ext>
            </a:extLst>
          </p:cNvPr>
          <p:cNvSpPr txBox="1"/>
          <p:nvPr userDrawn="1"/>
        </p:nvSpPr>
        <p:spPr>
          <a:xfrm>
            <a:off x="6958361" y="195906"/>
            <a:ext cx="4032547" cy="369332"/>
          </a:xfrm>
          <a:prstGeom prst="rect">
            <a:avLst/>
          </a:prstGeom>
          <a:noFill/>
        </p:spPr>
        <p:txBody>
          <a:bodyPr wrap="square">
            <a:spAutoFit/>
          </a:bodyPr>
          <a:lstStyle/>
          <a:p>
            <a:pPr algn="r" rtl="1"/>
            <a:r>
              <a:rPr lang="fa-IR" dirty="0" err="1">
                <a:latin typeface="IRANSans Medium" panose="020B0506030804020204" pitchFamily="34" charset="-78"/>
                <a:cs typeface="2  Titr" panose="00000700000000000000" pitchFamily="2" charset="-78"/>
              </a:rPr>
              <a:t>کنترل‌های</a:t>
            </a:r>
            <a:r>
              <a:rPr lang="fa-IR" dirty="0">
                <a:latin typeface="IRANSans Medium" panose="020B0506030804020204" pitchFamily="34" charset="-78"/>
                <a:cs typeface="2  Titr" panose="00000700000000000000" pitchFamily="2" charset="-78"/>
              </a:rPr>
              <a:t> فرآیندی معماری سازمانی</a:t>
            </a:r>
          </a:p>
        </p:txBody>
      </p:sp>
    </p:spTree>
    <p:extLst>
      <p:ext uri="{BB962C8B-B14F-4D97-AF65-F5344CB8AC3E}">
        <p14:creationId xmlns:p14="http://schemas.microsoft.com/office/powerpoint/2010/main" val="20077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TextBox 8"/>
          <p:cNvSpPr txBox="1"/>
          <p:nvPr userDrawn="1"/>
        </p:nvSpPr>
        <p:spPr>
          <a:xfrm>
            <a:off x="9502815" y="483070"/>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8443273-9D57-7519-F484-E8B47342859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821" b="89286" l="75973" r="97483"/>
                    </a14:imgEffect>
                  </a14:imgLayer>
                </a14:imgProps>
              </a:ext>
              <a:ext uri="{28A0092B-C50C-407E-A947-70E740481C1C}">
                <a14:useLocalDpi xmlns:a14="http://schemas.microsoft.com/office/drawing/2010/main" val="0"/>
              </a:ext>
            </a:extLst>
          </a:blip>
          <a:srcRect l="75808"/>
          <a:stretch/>
        </p:blipFill>
        <p:spPr>
          <a:xfrm>
            <a:off x="11091269" y="8710"/>
            <a:ext cx="702020" cy="743725"/>
          </a:xfrm>
          <a:prstGeom prst="rect">
            <a:avLst/>
          </a:prstGeom>
        </p:spPr>
      </p:pic>
      <p:sp>
        <p:nvSpPr>
          <p:cNvPr id="4" name="Rectangle 3">
            <a:extLst>
              <a:ext uri="{FF2B5EF4-FFF2-40B4-BE49-F238E27FC236}">
                <a16:creationId xmlns:a16="http://schemas.microsoft.com/office/drawing/2014/main" id="{38B7CC36-90FB-1A0C-0F12-D128CA653D02}"/>
              </a:ext>
            </a:extLst>
          </p:cNvPr>
          <p:cNvSpPr/>
          <p:nvPr userDrawn="1"/>
        </p:nvSpPr>
        <p:spPr>
          <a:xfrm>
            <a:off x="586759" y="737769"/>
            <a:ext cx="11206530" cy="229265"/>
          </a:xfrm>
          <a:prstGeom prst="rect">
            <a:avLst/>
          </a:prstGeom>
          <a:gradFill flip="none" rotWithShape="1">
            <a:gsLst>
              <a:gs pos="43000">
                <a:schemeClr val="accent4">
                  <a:lumMod val="20000"/>
                  <a:lumOff val="80000"/>
                </a:schemeClr>
              </a:gs>
              <a:gs pos="9000">
                <a:schemeClr val="accent2">
                  <a:lumMod val="20000"/>
                  <a:lumOff val="80000"/>
                </a:schemeClr>
              </a:gs>
              <a:gs pos="64000">
                <a:schemeClr val="accent4">
                  <a:lumMod val="40000"/>
                  <a:lumOff val="60000"/>
                </a:schemeClr>
              </a:gs>
              <a:gs pos="100000">
                <a:schemeClr val="accent2">
                  <a:lumMod val="20000"/>
                  <a:lumOff val="80000"/>
                </a:schemeClr>
              </a:gs>
            </a:gsLst>
            <a:lin ang="2700000" scaled="1"/>
            <a:tileRect/>
          </a:gra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AE4AE9-FC17-783C-B560-03C336D7E163}"/>
              </a:ext>
            </a:extLst>
          </p:cNvPr>
          <p:cNvSpPr txBox="1"/>
          <p:nvPr userDrawn="1"/>
        </p:nvSpPr>
        <p:spPr>
          <a:xfrm>
            <a:off x="6958361" y="195906"/>
            <a:ext cx="4032547" cy="369332"/>
          </a:xfrm>
          <a:prstGeom prst="rect">
            <a:avLst/>
          </a:prstGeom>
          <a:noFill/>
        </p:spPr>
        <p:txBody>
          <a:bodyPr wrap="square">
            <a:spAutoFit/>
          </a:bodyPr>
          <a:lstStyle/>
          <a:p>
            <a:pPr algn="r" rtl="1"/>
            <a:r>
              <a:rPr lang="fa-IR" dirty="0">
                <a:latin typeface="IRANSans Medium" panose="020B0506030804020204" pitchFamily="34" charset="-78"/>
                <a:cs typeface="2  Titr" panose="00000700000000000000" pitchFamily="2" charset="-78"/>
              </a:rPr>
              <a:t>معرفی پروژه</a:t>
            </a:r>
          </a:p>
        </p:txBody>
      </p:sp>
    </p:spTree>
    <p:extLst>
      <p:ext uri="{BB962C8B-B14F-4D97-AF65-F5344CB8AC3E}">
        <p14:creationId xmlns:p14="http://schemas.microsoft.com/office/powerpoint/2010/main" val="2919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1BE0795-9810-4379-BCD6-CD105C332013}" type="datetimeFigureOut">
              <a:rPr lang="en-US" smtClean="0"/>
              <a:t>7/8/2024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28690FB-186D-4D57-9053-BE52F92AF16D}" type="slidenum">
              <a:rPr lang="en-US" smtClean="0"/>
              <a:t>‹#›</a:t>
            </a:fld>
            <a:endParaRPr lang="en-US"/>
          </a:p>
        </p:txBody>
      </p:sp>
    </p:spTree>
    <p:extLst>
      <p:ext uri="{BB962C8B-B14F-4D97-AF65-F5344CB8AC3E}">
        <p14:creationId xmlns:p14="http://schemas.microsoft.com/office/powerpoint/2010/main" val="262348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893618" y="2493818"/>
            <a:ext cx="2836718" cy="561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3730336" y="449504"/>
            <a:ext cx="4374572" cy="913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cap="none" spc="0" dirty="0">
              <a:ln w="0"/>
              <a:solidFill>
                <a:schemeClr val="tx1"/>
              </a:solidFill>
              <a:effectLst>
                <a:outerShdw blurRad="38100" dist="19050" dir="2700000" algn="tl" rotWithShape="0">
                  <a:schemeClr val="dk1">
                    <a:alpha val="40000"/>
                  </a:schemeClr>
                </a:outerShdw>
              </a:effectLst>
              <a:latin typeface="IranNastaliq" panose="02000503000000020003" pitchFamily="2" charset="0"/>
              <a:cs typeface="IranNastaliq" panose="02000503000000020003" pitchFamily="2" charset="0"/>
            </a:endParaRPr>
          </a:p>
        </p:txBody>
      </p:sp>
    </p:spTree>
    <p:extLst>
      <p:ext uri="{BB962C8B-B14F-4D97-AF65-F5344CB8AC3E}">
        <p14:creationId xmlns:p14="http://schemas.microsoft.com/office/powerpoint/2010/main" val="293678642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5" r:id="rId3"/>
    <p:sldLayoutId id="2147483675" r:id="rId4"/>
    <p:sldLayoutId id="2147483670" r:id="rId5"/>
    <p:sldLayoutId id="2147483671" r:id="rId6"/>
    <p:sldLayoutId id="2147483672" r:id="rId7"/>
    <p:sldLayoutId id="2147483673"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 id="2147483661" r:id="rId20"/>
    <p:sldLayoutId id="214748366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3.wmf"/><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5.xml.rels><?xml version="1.0" encoding="UTF-8" standalone="yes"?>
<Relationships xmlns="http://schemas.openxmlformats.org/package/2006/relationships"><Relationship Id="rId13" Type="http://schemas.openxmlformats.org/officeDocument/2006/relationships/diagramLayout" Target="../diagrams/layout9.xml"/><Relationship Id="rId18" Type="http://schemas.openxmlformats.org/officeDocument/2006/relationships/image" Target="../media/image5.png"/><Relationship Id="rId26" Type="http://schemas.openxmlformats.org/officeDocument/2006/relationships/diagramLayout" Target="../diagrams/layout11.xml"/><Relationship Id="rId3" Type="http://schemas.openxmlformats.org/officeDocument/2006/relationships/diagramLayout" Target="../diagrams/layout7.xml"/><Relationship Id="rId21" Type="http://schemas.openxmlformats.org/officeDocument/2006/relationships/diagramLayout" Target="../diagrams/layout10.xml"/><Relationship Id="rId34" Type="http://schemas.microsoft.com/office/2007/relationships/diagramDrawing" Target="../diagrams/drawing12.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image" Target="../media/image4.png"/><Relationship Id="rId25" Type="http://schemas.openxmlformats.org/officeDocument/2006/relationships/diagramData" Target="../diagrams/data11.xml"/><Relationship Id="rId33" Type="http://schemas.openxmlformats.org/officeDocument/2006/relationships/diagramColors" Target="../diagrams/colors12.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Data" Target="../diagrams/data10.xml"/><Relationship Id="rId29" Type="http://schemas.microsoft.com/office/2007/relationships/diagramDrawing" Target="../diagrams/drawing11.xml"/><Relationship Id="rId1" Type="http://schemas.openxmlformats.org/officeDocument/2006/relationships/slideLayout" Target="../slideLayouts/slideLayout1.xml"/><Relationship Id="rId6" Type="http://schemas.microsoft.com/office/2007/relationships/diagramDrawing" Target="../diagrams/drawing7.xml"/><Relationship Id="rId11" Type="http://schemas.microsoft.com/office/2007/relationships/diagramDrawing" Target="../diagrams/drawing8.xml"/><Relationship Id="rId24" Type="http://schemas.microsoft.com/office/2007/relationships/diagramDrawing" Target="../diagrams/drawing10.xml"/><Relationship Id="rId32" Type="http://schemas.openxmlformats.org/officeDocument/2006/relationships/diagramQuickStyle" Target="../diagrams/quickStyle12.xml"/><Relationship Id="rId5" Type="http://schemas.openxmlformats.org/officeDocument/2006/relationships/diagramColors" Target="../diagrams/colors7.xml"/><Relationship Id="rId15" Type="http://schemas.openxmlformats.org/officeDocument/2006/relationships/diagramColors" Target="../diagrams/colors9.xml"/><Relationship Id="rId23" Type="http://schemas.openxmlformats.org/officeDocument/2006/relationships/diagramColors" Target="../diagrams/colors10.xml"/><Relationship Id="rId28" Type="http://schemas.openxmlformats.org/officeDocument/2006/relationships/diagramColors" Target="../diagrams/colors11.xml"/><Relationship Id="rId10" Type="http://schemas.openxmlformats.org/officeDocument/2006/relationships/diagramColors" Target="../diagrams/colors8.xml"/><Relationship Id="rId19" Type="http://schemas.openxmlformats.org/officeDocument/2006/relationships/image" Target="../media/image6.png"/><Relationship Id="rId31" Type="http://schemas.openxmlformats.org/officeDocument/2006/relationships/diagramLayout" Target="../diagrams/layout12.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diagramQuickStyle" Target="../diagrams/quickStyle10.xml"/><Relationship Id="rId27" Type="http://schemas.openxmlformats.org/officeDocument/2006/relationships/diagramQuickStyle" Target="../diagrams/quickStyle11.xml"/><Relationship Id="rId30" Type="http://schemas.openxmlformats.org/officeDocument/2006/relationships/diagramData" Target="../diagrams/data12.xml"/><Relationship Id="rId8"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0311" y="2788255"/>
            <a:ext cx="9471377" cy="3838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1">
              <a:spcBef>
                <a:spcPts val="600"/>
              </a:spcBef>
              <a:spcAft>
                <a:spcPts val="600"/>
              </a:spcAft>
            </a:pPr>
            <a:endParaRPr lang="en-US" sz="2400" dirty="0">
              <a:solidFill>
                <a:schemeClr val="accent6">
                  <a:lumMod val="50000"/>
                </a:schemeClr>
              </a:solidFill>
              <a:cs typeface="2  Titr" panose="00000700000000000000" pitchFamily="2" charset="-78"/>
            </a:endParaRPr>
          </a:p>
          <a:p>
            <a:pPr algn="ctr" rtl="1">
              <a:spcBef>
                <a:spcPts val="600"/>
              </a:spcBef>
              <a:spcAft>
                <a:spcPts val="600"/>
              </a:spcAft>
            </a:pPr>
            <a:r>
              <a:rPr lang="fa-IR" sz="2400" dirty="0">
                <a:solidFill>
                  <a:schemeClr val="accent1">
                    <a:lumMod val="50000"/>
                  </a:schemeClr>
                </a:solidFill>
                <a:cs typeface="2  Titr" panose="00000700000000000000" pitchFamily="2" charset="-78"/>
              </a:rPr>
              <a:t>عنوان :</a:t>
            </a:r>
          </a:p>
          <a:p>
            <a:pPr algn="ctr" rtl="1">
              <a:spcBef>
                <a:spcPts val="600"/>
              </a:spcBef>
              <a:spcAft>
                <a:spcPts val="600"/>
              </a:spcAft>
            </a:pPr>
            <a:r>
              <a:rPr lang="fa-IR" sz="2800" b="1" dirty="0">
                <a:solidFill>
                  <a:schemeClr val="accent5">
                    <a:lumMod val="50000"/>
                  </a:schemeClr>
                </a:solidFill>
                <a:cs typeface="2  Titr" panose="00000700000000000000" pitchFamily="2" charset="-78"/>
              </a:rPr>
              <a:t>ضرورت طراحي و راه‌اندازی قابلیت معماري سازماني در شركتهاي توزیع نیروي برق</a:t>
            </a:r>
          </a:p>
          <a:p>
            <a:pPr algn="ctr" rtl="1">
              <a:spcBef>
                <a:spcPct val="50000"/>
              </a:spcBef>
              <a:spcAft>
                <a:spcPts val="1200"/>
              </a:spcAft>
            </a:pPr>
            <a:r>
              <a:rPr lang="fa-IR" sz="2800" b="1" dirty="0">
                <a:solidFill>
                  <a:schemeClr val="accent1">
                    <a:lumMod val="50000"/>
                  </a:schemeClr>
                </a:solidFill>
                <a:cs typeface="2  Titr" panose="00000700000000000000" pitchFamily="2" charset="-78"/>
              </a:rPr>
              <a:t>ارائه دهنده:</a:t>
            </a:r>
          </a:p>
          <a:p>
            <a:pPr algn="ctr" rtl="1">
              <a:spcBef>
                <a:spcPct val="50000"/>
              </a:spcBef>
              <a:spcAft>
                <a:spcPts val="1200"/>
              </a:spcAft>
            </a:pPr>
            <a:r>
              <a:rPr lang="fa-IR" sz="2800" b="1" dirty="0">
                <a:solidFill>
                  <a:schemeClr val="accent1">
                    <a:lumMod val="50000"/>
                  </a:schemeClr>
                </a:solidFill>
                <a:cs typeface="2  Titr" panose="00000700000000000000" pitchFamily="2" charset="-78"/>
              </a:rPr>
              <a:t>شرکت توزیع نیروی برق اهواز</a:t>
            </a:r>
          </a:p>
          <a:p>
            <a:pPr marL="457200" indent="-457200" algn="ctr" rtl="1">
              <a:spcBef>
                <a:spcPct val="50000"/>
              </a:spcBef>
              <a:buFont typeface="Wingdings" pitchFamily="2" charset="2"/>
              <a:buChar char="q"/>
            </a:pPr>
            <a:endParaRPr lang="fa-IR" sz="3200" dirty="0">
              <a:solidFill>
                <a:schemeClr val="tx2"/>
              </a:solidFill>
              <a:cs typeface="B Yekan" panose="00000400000000000000" pitchFamily="2" charset="-78"/>
            </a:endParaRPr>
          </a:p>
          <a:p>
            <a:pPr marL="457200" indent="-457200" algn="r" rtl="1">
              <a:spcBef>
                <a:spcPct val="50000"/>
              </a:spcBef>
              <a:buFont typeface="Wingdings" pitchFamily="2" charset="2"/>
              <a:buChar char="q"/>
            </a:pPr>
            <a:endParaRPr lang="fa-IR" sz="3200" dirty="0">
              <a:solidFill>
                <a:schemeClr val="tx2"/>
              </a:solidFill>
              <a:cs typeface="B Yekan" panose="00000400000000000000" pitchFamily="2" charset="-78"/>
            </a:endParaRPr>
          </a:p>
          <a:p>
            <a:pPr marL="457200" indent="-457200" algn="r" rtl="1">
              <a:spcBef>
                <a:spcPct val="50000"/>
              </a:spcBef>
              <a:buFont typeface="Wingdings" pitchFamily="2" charset="2"/>
              <a:buChar char="q"/>
            </a:pPr>
            <a:endParaRPr lang="fa-IR" sz="3200" dirty="0">
              <a:solidFill>
                <a:schemeClr val="tx2"/>
              </a:solidFill>
              <a:cs typeface="B Yekan" panose="00000400000000000000" pitchFamily="2" charset="-78"/>
            </a:endParaRPr>
          </a:p>
        </p:txBody>
      </p:sp>
      <p:pic>
        <p:nvPicPr>
          <p:cNvPr id="3" name="Picture 2">
            <a:extLst>
              <a:ext uri="{FF2B5EF4-FFF2-40B4-BE49-F238E27FC236}">
                <a16:creationId xmlns:a16="http://schemas.microsoft.com/office/drawing/2014/main" id="{74D468DB-54C3-2AE7-1286-F66D6551DAE9}"/>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7165"/>
          <a:stretch/>
        </p:blipFill>
        <p:spPr>
          <a:xfrm>
            <a:off x="638591" y="231569"/>
            <a:ext cx="10914816" cy="2808778"/>
          </a:xfrm>
          <a:prstGeom prst="rect">
            <a:avLst/>
          </a:prstGeom>
        </p:spPr>
      </p:pic>
    </p:spTree>
    <p:extLst>
      <p:ext uri="{BB962C8B-B14F-4D97-AF65-F5344CB8AC3E}">
        <p14:creationId xmlns:p14="http://schemas.microsoft.com/office/powerpoint/2010/main" val="180277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A7FA22-7ADC-4CE1-B1AE-C7A14903EF5F}"/>
              </a:ext>
            </a:extLst>
          </p:cNvPr>
          <p:cNvPicPr>
            <a:picLocks noChangeAspect="1"/>
          </p:cNvPicPr>
          <p:nvPr/>
        </p:nvPicPr>
        <p:blipFill>
          <a:blip r:embed="rId3"/>
          <a:stretch>
            <a:fillRect/>
          </a:stretch>
        </p:blipFill>
        <p:spPr>
          <a:xfrm>
            <a:off x="80774" y="667266"/>
            <a:ext cx="2454936" cy="1059391"/>
          </a:xfrm>
          <a:prstGeom prst="rect">
            <a:avLst/>
          </a:prstGeom>
        </p:spPr>
      </p:pic>
      <p:cxnSp>
        <p:nvCxnSpPr>
          <p:cNvPr id="8" name="Elbow Connector 8">
            <a:extLst>
              <a:ext uri="{FF2B5EF4-FFF2-40B4-BE49-F238E27FC236}">
                <a16:creationId xmlns:a16="http://schemas.microsoft.com/office/drawing/2014/main" id="{2D8DE09E-EAB2-4129-8E68-8C1D772E004D}"/>
              </a:ext>
            </a:extLst>
          </p:cNvPr>
          <p:cNvCxnSpPr>
            <a:cxnSpLocks/>
            <a:stCxn id="7" idx="2"/>
            <a:endCxn id="21" idx="2"/>
          </p:cNvCxnSpPr>
          <p:nvPr/>
        </p:nvCxnSpPr>
        <p:spPr>
          <a:xfrm rot="16200000" flipH="1">
            <a:off x="1526556" y="1508343"/>
            <a:ext cx="548253" cy="984880"/>
          </a:xfrm>
          <a:prstGeom prst="bentConnector2">
            <a:avLst/>
          </a:prstGeom>
          <a:ln>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1" name="Flowchart: Magnetic Disk 20">
            <a:extLst>
              <a:ext uri="{FF2B5EF4-FFF2-40B4-BE49-F238E27FC236}">
                <a16:creationId xmlns:a16="http://schemas.microsoft.com/office/drawing/2014/main" id="{EBB0B70C-D31E-4D54-9BB3-2F066E722DA4}"/>
              </a:ext>
            </a:extLst>
          </p:cNvPr>
          <p:cNvSpPr/>
          <p:nvPr/>
        </p:nvSpPr>
        <p:spPr>
          <a:xfrm>
            <a:off x="2293122" y="1563710"/>
            <a:ext cx="1727200" cy="14224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en-US" sz="1867" dirty="0">
                <a:solidFill>
                  <a:prstClr val="black"/>
                </a:solidFill>
                <a:latin typeface="IRANSansFaNum Medium" panose="020B0506030804020204" pitchFamily="34" charset="-78"/>
                <a:cs typeface="2  Baran" panose="00000400000000000000" pitchFamily="2" charset="-78"/>
              </a:rPr>
              <a:t>EA </a:t>
            </a:r>
          </a:p>
          <a:p>
            <a:pPr algn="ctr" defTabSz="1219170" rtl="1"/>
            <a:r>
              <a:rPr lang="en-US" sz="1867" dirty="0">
                <a:solidFill>
                  <a:prstClr val="black"/>
                </a:solidFill>
                <a:latin typeface="IRANSansFaNum Medium" panose="020B0506030804020204" pitchFamily="34" charset="-78"/>
                <a:cs typeface="2  Baran" panose="00000400000000000000" pitchFamily="2" charset="-78"/>
              </a:rPr>
              <a:t>Repository</a:t>
            </a:r>
          </a:p>
        </p:txBody>
      </p:sp>
      <p:sp>
        <p:nvSpPr>
          <p:cNvPr id="25" name="Block Arc 24">
            <a:extLst>
              <a:ext uri="{FF2B5EF4-FFF2-40B4-BE49-F238E27FC236}">
                <a16:creationId xmlns:a16="http://schemas.microsoft.com/office/drawing/2014/main" id="{DB0109D9-86BE-4B96-AA84-762E31400BB2}"/>
              </a:ext>
            </a:extLst>
          </p:cNvPr>
          <p:cNvSpPr/>
          <p:nvPr/>
        </p:nvSpPr>
        <p:spPr>
          <a:xfrm flipV="1">
            <a:off x="4267200" y="5506541"/>
            <a:ext cx="2133600" cy="868859"/>
          </a:xfrm>
          <a:prstGeom prst="blockArc">
            <a:avLst>
              <a:gd name="adj1" fmla="val 10761804"/>
              <a:gd name="adj2" fmla="val 21448154"/>
              <a:gd name="adj3" fmla="val 2058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black"/>
              </a:solidFill>
              <a:latin typeface="IRANSansFaNum Medium" panose="020B0506030804020204" pitchFamily="34" charset="-78"/>
              <a:cs typeface="2  Baran" panose="00000400000000000000" pitchFamily="2" charset="-78"/>
            </a:endParaRPr>
          </a:p>
        </p:txBody>
      </p:sp>
      <p:sp>
        <p:nvSpPr>
          <p:cNvPr id="26" name="Rectangle 25">
            <a:extLst>
              <a:ext uri="{FF2B5EF4-FFF2-40B4-BE49-F238E27FC236}">
                <a16:creationId xmlns:a16="http://schemas.microsoft.com/office/drawing/2014/main" id="{FAEB8F4B-DA99-41BF-9B73-33A2215C3BCF}"/>
              </a:ext>
            </a:extLst>
          </p:cNvPr>
          <p:cNvSpPr/>
          <p:nvPr/>
        </p:nvSpPr>
        <p:spPr>
          <a:xfrm>
            <a:off x="5244352" y="996999"/>
            <a:ext cx="6535875" cy="1989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1219170" rtl="1">
              <a:lnSpc>
                <a:spcPct val="150000"/>
              </a:lnSpc>
              <a:spcBef>
                <a:spcPct val="50000"/>
              </a:spcBef>
            </a:pPr>
            <a:r>
              <a:rPr lang="fa-IR" sz="2400" b="1" dirty="0">
                <a:solidFill>
                  <a:srgbClr val="1F497D"/>
                </a:solidFill>
                <a:latin typeface="IRANSansFaNum Medium" panose="020B0506030804020204" pitchFamily="34" charset="-78"/>
                <a:cs typeface="2  Baran" panose="00000400000000000000" pitchFamily="2" charset="-78"/>
              </a:rPr>
              <a:t>در دیدگاه فرآیندی (مستمر) به معماری سازمانی، ابتدا چارچوب و استانداردهای معماری سازمانی ویژه همان سازمان طراحی و یک مخزن «خالی» برای مدل‌های معماری سازمانی ایجاد می‌شود.</a:t>
            </a:r>
            <a:endParaRPr lang="en-US" sz="2400" b="1" dirty="0">
              <a:solidFill>
                <a:srgbClr val="1F497D"/>
              </a:solidFill>
              <a:latin typeface="IRANSansFaNum Medium" panose="020B0506030804020204" pitchFamily="34" charset="-78"/>
              <a:cs typeface="2  Baran" panose="00000400000000000000" pitchFamily="2" charset="-78"/>
            </a:endParaRPr>
          </a:p>
          <a:p>
            <a:pPr algn="r" defTabSz="1219170" rtl="1">
              <a:lnSpc>
                <a:spcPct val="150000"/>
              </a:lnSpc>
              <a:spcBef>
                <a:spcPct val="50000"/>
              </a:spcBef>
            </a:pPr>
            <a:endParaRPr lang="fa-IR" sz="2400" dirty="0">
              <a:solidFill>
                <a:srgbClr val="1F497D"/>
              </a:solidFill>
              <a:latin typeface="IRANSansFaNum Medium" panose="020B0506030804020204" pitchFamily="34" charset="-78"/>
              <a:cs typeface="2  Baran" panose="00000400000000000000" pitchFamily="2" charset="-78"/>
            </a:endParaRPr>
          </a:p>
          <a:p>
            <a:pPr marL="609585" indent="-609585" algn="r" defTabSz="1219170" rtl="1">
              <a:lnSpc>
                <a:spcPct val="150000"/>
              </a:lnSpc>
              <a:spcBef>
                <a:spcPct val="50000"/>
              </a:spcBef>
              <a:buFont typeface="Wingdings" pitchFamily="2" charset="2"/>
              <a:buChar char="q"/>
            </a:pPr>
            <a:endParaRPr lang="fa-IR" sz="2400" dirty="0">
              <a:solidFill>
                <a:srgbClr val="1F497D"/>
              </a:solidFill>
              <a:latin typeface="IRANSansFaNum Medium" panose="020B0506030804020204" pitchFamily="34" charset="-78"/>
              <a:cs typeface="2  Baran" panose="00000400000000000000" pitchFamily="2" charset="-78"/>
            </a:endParaRPr>
          </a:p>
        </p:txBody>
      </p:sp>
      <p:sp>
        <p:nvSpPr>
          <p:cNvPr id="3" name="TextBox 2">
            <a:extLst>
              <a:ext uri="{FF2B5EF4-FFF2-40B4-BE49-F238E27FC236}">
                <a16:creationId xmlns:a16="http://schemas.microsoft.com/office/drawing/2014/main" id="{678834AA-23CD-3ACC-1E2C-4B8AA38C02EE}"/>
              </a:ext>
            </a:extLst>
          </p:cNvPr>
          <p:cNvSpPr txBox="1"/>
          <p:nvPr/>
        </p:nvSpPr>
        <p:spPr>
          <a:xfrm>
            <a:off x="4795431" y="297934"/>
            <a:ext cx="6097978" cy="369332"/>
          </a:xfrm>
          <a:prstGeom prst="rect">
            <a:avLst/>
          </a:prstGeom>
          <a:noFill/>
        </p:spPr>
        <p:txBody>
          <a:bodyPr wrap="square">
            <a:spAutoFit/>
          </a:bodyPr>
          <a:lstStyle>
            <a:defPPr>
              <a:defRPr lang="en-US"/>
            </a:defPPr>
            <a:lvl1pPr algn="r" rtl="1">
              <a:defRPr b="1">
                <a:solidFill>
                  <a:schemeClr val="tx2">
                    <a:lumMod val="50000"/>
                  </a:schemeClr>
                </a:solidFill>
                <a:cs typeface="2  Titr" panose="00000700000000000000" pitchFamily="2" charset="-78"/>
              </a:defRPr>
            </a:lvl1pPr>
          </a:lstStyle>
          <a:p>
            <a:r>
              <a:rPr lang="fa-IR" dirty="0"/>
              <a:t>مسیر تکمیل تدریجی مخزن معماری سازمانی</a:t>
            </a:r>
            <a:endParaRPr lang="en-US" dirty="0"/>
          </a:p>
        </p:txBody>
      </p:sp>
      <p:grpSp>
        <p:nvGrpSpPr>
          <p:cNvPr id="10" name="Group 9">
            <a:extLst>
              <a:ext uri="{FF2B5EF4-FFF2-40B4-BE49-F238E27FC236}">
                <a16:creationId xmlns:a16="http://schemas.microsoft.com/office/drawing/2014/main" id="{1C646775-0F5A-58A4-C0AD-4955F2B0D092}"/>
              </a:ext>
            </a:extLst>
          </p:cNvPr>
          <p:cNvGrpSpPr/>
          <p:nvPr/>
        </p:nvGrpSpPr>
        <p:grpSpPr>
          <a:xfrm>
            <a:off x="5650149" y="3133120"/>
            <a:ext cx="6362557" cy="3426946"/>
            <a:chOff x="406400" y="1221331"/>
            <a:chExt cx="8009677" cy="4950873"/>
          </a:xfrm>
        </p:grpSpPr>
        <p:pic>
          <p:nvPicPr>
            <p:cNvPr id="11" name="Picture 10">
              <a:extLst>
                <a:ext uri="{FF2B5EF4-FFF2-40B4-BE49-F238E27FC236}">
                  <a16:creationId xmlns:a16="http://schemas.microsoft.com/office/drawing/2014/main" id="{0DCE98C1-D671-126F-0CFC-CE416AC327DA}"/>
                </a:ext>
              </a:extLst>
            </p:cNvPr>
            <p:cNvPicPr>
              <a:picLocks noChangeAspect="1"/>
            </p:cNvPicPr>
            <p:nvPr/>
          </p:nvPicPr>
          <p:blipFill>
            <a:blip r:embed="rId3"/>
            <a:stretch>
              <a:fillRect/>
            </a:stretch>
          </p:blipFill>
          <p:spPr>
            <a:xfrm>
              <a:off x="711200" y="1221331"/>
              <a:ext cx="1360461" cy="587087"/>
            </a:xfrm>
            <a:prstGeom prst="rect">
              <a:avLst/>
            </a:prstGeom>
          </p:spPr>
        </p:pic>
        <p:grpSp>
          <p:nvGrpSpPr>
            <p:cNvPr id="12" name="Group 11">
              <a:extLst>
                <a:ext uri="{FF2B5EF4-FFF2-40B4-BE49-F238E27FC236}">
                  <a16:creationId xmlns:a16="http://schemas.microsoft.com/office/drawing/2014/main" id="{13870424-24AB-B954-5021-65BE90BF3BDD}"/>
                </a:ext>
              </a:extLst>
            </p:cNvPr>
            <p:cNvGrpSpPr/>
            <p:nvPr/>
          </p:nvGrpSpPr>
          <p:grpSpPr>
            <a:xfrm>
              <a:off x="406400" y="1803400"/>
              <a:ext cx="8009677" cy="4368804"/>
              <a:chOff x="406400" y="1803400"/>
              <a:chExt cx="8009677" cy="4368804"/>
            </a:xfrm>
          </p:grpSpPr>
          <p:cxnSp>
            <p:nvCxnSpPr>
              <p:cNvPr id="14" name="Elbow Connector 14">
                <a:extLst>
                  <a:ext uri="{FF2B5EF4-FFF2-40B4-BE49-F238E27FC236}">
                    <a16:creationId xmlns:a16="http://schemas.microsoft.com/office/drawing/2014/main" id="{DD048AF5-5352-04D2-00A9-08E4312B3658}"/>
                  </a:ext>
                </a:extLst>
              </p:cNvPr>
              <p:cNvCxnSpPr>
                <a:cxnSpLocks/>
                <a:stCxn id="22" idx="2"/>
                <a:endCxn id="27" idx="2"/>
              </p:cNvCxnSpPr>
              <p:nvPr/>
            </p:nvCxnSpPr>
            <p:spPr>
              <a:xfrm rot="16200000" flipH="1">
                <a:off x="3074864" y="4065465"/>
                <a:ext cx="1732632" cy="1058439"/>
              </a:xfrm>
              <a:prstGeom prst="bentConnector2">
                <a:avLst/>
              </a:prstGeom>
              <a:ln>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5" name="Elbow Connector 19">
                <a:extLst>
                  <a:ext uri="{FF2B5EF4-FFF2-40B4-BE49-F238E27FC236}">
                    <a16:creationId xmlns:a16="http://schemas.microsoft.com/office/drawing/2014/main" id="{49E55837-F101-1E66-092B-59D3819ABFFA}"/>
                  </a:ext>
                </a:extLst>
              </p:cNvPr>
              <p:cNvCxnSpPr>
                <a:cxnSpLocks/>
                <a:stCxn id="23" idx="2"/>
                <a:endCxn id="27" idx="1"/>
              </p:cNvCxnSpPr>
              <p:nvPr/>
            </p:nvCxnSpPr>
            <p:spPr>
              <a:xfrm rot="5400000">
                <a:off x="4841567" y="4249006"/>
                <a:ext cx="993229" cy="8361"/>
              </a:xfrm>
              <a:prstGeom prst="bentConnector3">
                <a:avLst>
                  <a:gd name="adj1" fmla="val 50000"/>
                </a:avLst>
              </a:prstGeom>
              <a:ln>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6" name="Elbow Connector 24">
                <a:extLst>
                  <a:ext uri="{FF2B5EF4-FFF2-40B4-BE49-F238E27FC236}">
                    <a16:creationId xmlns:a16="http://schemas.microsoft.com/office/drawing/2014/main" id="{99491FE7-D6FD-0538-A8AE-A5024770DA86}"/>
                  </a:ext>
                </a:extLst>
              </p:cNvPr>
              <p:cNvCxnSpPr>
                <a:cxnSpLocks/>
                <a:stCxn id="24" idx="2"/>
                <a:endCxn id="27" idx="4"/>
              </p:cNvCxnSpPr>
              <p:nvPr/>
            </p:nvCxnSpPr>
            <p:spPr>
              <a:xfrm rot="5400000">
                <a:off x="5976206" y="3977967"/>
                <a:ext cx="1704429" cy="1261639"/>
              </a:xfrm>
              <a:prstGeom prst="bentConnector2">
                <a:avLst/>
              </a:prstGeom>
              <a:ln>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7" name="Flowchart: Stored Data 16">
                <a:extLst>
                  <a:ext uri="{FF2B5EF4-FFF2-40B4-BE49-F238E27FC236}">
                    <a16:creationId xmlns:a16="http://schemas.microsoft.com/office/drawing/2014/main" id="{A311C4D2-94E7-A8E1-DD7E-2256119A6E7F}"/>
                  </a:ext>
                </a:extLst>
              </p:cNvPr>
              <p:cNvSpPr/>
              <p:nvPr/>
            </p:nvSpPr>
            <p:spPr>
              <a:xfrm rot="16200000">
                <a:off x="4799558" y="4774161"/>
                <a:ext cx="1068887" cy="1727200"/>
              </a:xfrm>
              <a:prstGeom prst="flowChartOnlineStorag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IRANSansFaNum Medium" panose="020B0506030804020204" pitchFamily="34" charset="-78"/>
                  <a:cs typeface="2  Baran" panose="00000400000000000000" pitchFamily="2" charset="-78"/>
                </a:endParaRPr>
              </a:p>
            </p:txBody>
          </p:sp>
          <p:grpSp>
            <p:nvGrpSpPr>
              <p:cNvPr id="18" name="Group 17">
                <a:extLst>
                  <a:ext uri="{FF2B5EF4-FFF2-40B4-BE49-F238E27FC236}">
                    <a16:creationId xmlns:a16="http://schemas.microsoft.com/office/drawing/2014/main" id="{8F96B069-E0B4-26B0-D0F3-A2B701DA7D30}"/>
                  </a:ext>
                </a:extLst>
              </p:cNvPr>
              <p:cNvGrpSpPr/>
              <p:nvPr/>
            </p:nvGrpSpPr>
            <p:grpSpPr>
              <a:xfrm>
                <a:off x="406400" y="1803400"/>
                <a:ext cx="8009677" cy="4368800"/>
                <a:chOff x="406400" y="1803400"/>
                <a:chExt cx="8009677" cy="4368800"/>
              </a:xfrm>
            </p:grpSpPr>
            <p:cxnSp>
              <p:nvCxnSpPr>
                <p:cNvPr id="19" name="Elbow Connector 8">
                  <a:extLst>
                    <a:ext uri="{FF2B5EF4-FFF2-40B4-BE49-F238E27FC236}">
                      <a16:creationId xmlns:a16="http://schemas.microsoft.com/office/drawing/2014/main" id="{DA449270-AC42-990C-1F40-B5F392225199}"/>
                    </a:ext>
                  </a:extLst>
                </p:cNvPr>
                <p:cNvCxnSpPr>
                  <a:cxnSpLocks/>
                  <a:stCxn id="11" idx="2"/>
                  <a:endCxn id="27" idx="2"/>
                </p:cNvCxnSpPr>
                <p:nvPr/>
              </p:nvCxnSpPr>
              <p:spPr>
                <a:xfrm rot="16200000" flipH="1">
                  <a:off x="1104625" y="2095224"/>
                  <a:ext cx="3652583" cy="3078969"/>
                </a:xfrm>
                <a:prstGeom prst="bentConnector2">
                  <a:avLst/>
                </a:prstGeom>
                <a:ln>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1F7FA42B-FB94-8BBA-9931-8AFF895808F5}"/>
                    </a:ext>
                  </a:extLst>
                </p:cNvPr>
                <p:cNvPicPr>
                  <a:picLocks noChangeAspect="1"/>
                </p:cNvPicPr>
                <p:nvPr/>
              </p:nvPicPr>
              <p:blipFill>
                <a:blip r:embed="rId4"/>
                <a:stretch>
                  <a:fillRect/>
                </a:stretch>
              </p:blipFill>
              <p:spPr>
                <a:xfrm>
                  <a:off x="406400" y="1803400"/>
                  <a:ext cx="1908032" cy="1924968"/>
                </a:xfrm>
                <a:prstGeom prst="rect">
                  <a:avLst/>
                </a:prstGeom>
              </p:spPr>
            </p:pic>
            <p:pic>
              <p:nvPicPr>
                <p:cNvPr id="22" name="Picture 21">
                  <a:extLst>
                    <a:ext uri="{FF2B5EF4-FFF2-40B4-BE49-F238E27FC236}">
                      <a16:creationId xmlns:a16="http://schemas.microsoft.com/office/drawing/2014/main" id="{F8E5A092-1F34-B587-32BB-11486409DB7F}"/>
                    </a:ext>
                  </a:extLst>
                </p:cNvPr>
                <p:cNvPicPr>
                  <a:picLocks noChangeAspect="1"/>
                </p:cNvPicPr>
                <p:nvPr/>
              </p:nvPicPr>
              <p:blipFill>
                <a:blip r:embed="rId5"/>
                <a:stretch>
                  <a:fillRect/>
                </a:stretch>
              </p:blipFill>
              <p:spPr>
                <a:xfrm>
                  <a:off x="2455123" y="1978397"/>
                  <a:ext cx="1913677" cy="1749971"/>
                </a:xfrm>
                <a:prstGeom prst="rect">
                  <a:avLst/>
                </a:prstGeom>
              </p:spPr>
            </p:pic>
            <p:pic>
              <p:nvPicPr>
                <p:cNvPr id="23" name="Picture 22">
                  <a:extLst>
                    <a:ext uri="{FF2B5EF4-FFF2-40B4-BE49-F238E27FC236}">
                      <a16:creationId xmlns:a16="http://schemas.microsoft.com/office/drawing/2014/main" id="{8FAE1719-2D9F-8EFA-B86B-5EED6AF2E07C}"/>
                    </a:ext>
                  </a:extLst>
                </p:cNvPr>
                <p:cNvPicPr>
                  <a:picLocks noChangeAspect="1"/>
                </p:cNvPicPr>
                <p:nvPr/>
              </p:nvPicPr>
              <p:blipFill>
                <a:blip r:embed="rId5"/>
                <a:stretch>
                  <a:fillRect/>
                </a:stretch>
              </p:blipFill>
              <p:spPr>
                <a:xfrm>
                  <a:off x="4385523" y="2006600"/>
                  <a:ext cx="1913677" cy="1749971"/>
                </a:xfrm>
                <a:prstGeom prst="rect">
                  <a:avLst/>
                </a:prstGeom>
              </p:spPr>
            </p:pic>
            <p:pic>
              <p:nvPicPr>
                <p:cNvPr id="24" name="Picture 23">
                  <a:extLst>
                    <a:ext uri="{FF2B5EF4-FFF2-40B4-BE49-F238E27FC236}">
                      <a16:creationId xmlns:a16="http://schemas.microsoft.com/office/drawing/2014/main" id="{0A19208B-EF51-A360-ADF9-76693932E6B7}"/>
                    </a:ext>
                  </a:extLst>
                </p:cNvPr>
                <p:cNvPicPr>
                  <a:picLocks noChangeAspect="1"/>
                </p:cNvPicPr>
                <p:nvPr/>
              </p:nvPicPr>
              <p:blipFill>
                <a:blip r:embed="rId5"/>
                <a:stretch>
                  <a:fillRect/>
                </a:stretch>
              </p:blipFill>
              <p:spPr>
                <a:xfrm>
                  <a:off x="6502400" y="2006600"/>
                  <a:ext cx="1913677" cy="1749971"/>
                </a:xfrm>
                <a:prstGeom prst="rect">
                  <a:avLst/>
                </a:prstGeom>
              </p:spPr>
            </p:pic>
            <p:sp>
              <p:nvSpPr>
                <p:cNvPr id="27" name="Flowchart: Magnetic Disk 26">
                  <a:extLst>
                    <a:ext uri="{FF2B5EF4-FFF2-40B4-BE49-F238E27FC236}">
                      <a16:creationId xmlns:a16="http://schemas.microsoft.com/office/drawing/2014/main" id="{2C9F8348-12DF-1D1E-C36D-60C55F80E8F0}"/>
                    </a:ext>
                  </a:extLst>
                </p:cNvPr>
                <p:cNvSpPr/>
                <p:nvPr/>
              </p:nvSpPr>
              <p:spPr>
                <a:xfrm>
                  <a:off x="4470400" y="4749800"/>
                  <a:ext cx="1727200" cy="14224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en-US" sz="1867" dirty="0">
                      <a:solidFill>
                        <a:prstClr val="black"/>
                      </a:solidFill>
                      <a:latin typeface="IRANSansFaNum Medium" panose="020B0506030804020204" pitchFamily="34" charset="-78"/>
                      <a:cs typeface="2  Baran" panose="00000400000000000000" pitchFamily="2" charset="-78"/>
                    </a:rPr>
                    <a:t>EA </a:t>
                  </a:r>
                </a:p>
                <a:p>
                  <a:pPr algn="ctr" defTabSz="1219170" rtl="1"/>
                  <a:r>
                    <a:rPr lang="en-US" sz="1867" dirty="0">
                      <a:solidFill>
                        <a:prstClr val="black"/>
                      </a:solidFill>
                      <a:latin typeface="IRANSansFaNum Medium" panose="020B0506030804020204" pitchFamily="34" charset="-78"/>
                      <a:cs typeface="2  Baran" panose="00000400000000000000" pitchFamily="2" charset="-78"/>
                    </a:rPr>
                    <a:t>Repository</a:t>
                  </a:r>
                </a:p>
              </p:txBody>
            </p:sp>
          </p:grpSp>
        </p:grpSp>
      </p:grpSp>
      <p:sp>
        <p:nvSpPr>
          <p:cNvPr id="28" name="Rectangle 27">
            <a:extLst>
              <a:ext uri="{FF2B5EF4-FFF2-40B4-BE49-F238E27FC236}">
                <a16:creationId xmlns:a16="http://schemas.microsoft.com/office/drawing/2014/main" id="{FAEB8F4B-DA99-41BF-9B73-33A2215C3BCF}"/>
              </a:ext>
            </a:extLst>
          </p:cNvPr>
          <p:cNvSpPr/>
          <p:nvPr/>
        </p:nvSpPr>
        <p:spPr>
          <a:xfrm>
            <a:off x="1008705" y="4887988"/>
            <a:ext cx="4641444" cy="532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1219170" rtl="1">
              <a:spcBef>
                <a:spcPct val="50000"/>
              </a:spcBef>
            </a:pPr>
            <a:r>
              <a:rPr lang="fa-IR" sz="2400" b="1" dirty="0">
                <a:solidFill>
                  <a:srgbClr val="1F497D"/>
                </a:solidFill>
                <a:latin typeface="IRANSansFaNum Medium" panose="020B0506030804020204" pitchFamily="34" charset="-78"/>
                <a:cs typeface="2  Baran" panose="00000400000000000000" pitchFamily="2" charset="-78"/>
              </a:rPr>
              <a:t>در پروژه‌های (چرخه‌های) متوالی، محتوای مخزن معماری به‌تدریج تکمیل می‌شود.</a:t>
            </a:r>
            <a:endParaRPr lang="en-US" sz="2400" b="1" dirty="0">
              <a:solidFill>
                <a:srgbClr val="1F497D"/>
              </a:solidFill>
              <a:latin typeface="IRANSansFaNum Medium" panose="020B0506030804020204" pitchFamily="34" charset="-78"/>
              <a:cs typeface="2  Baran" panose="00000400000000000000" pitchFamily="2" charset="-78"/>
            </a:endParaRPr>
          </a:p>
          <a:p>
            <a:pPr algn="r" defTabSz="1219170" rtl="1">
              <a:spcBef>
                <a:spcPct val="50000"/>
              </a:spcBef>
            </a:pPr>
            <a:endParaRPr lang="fa-IR" sz="2400" dirty="0">
              <a:solidFill>
                <a:srgbClr val="1F497D"/>
              </a:solidFill>
              <a:latin typeface="IRANSansFaNum Medium" panose="020B0506030804020204" pitchFamily="34" charset="-78"/>
              <a:cs typeface="2  Baran" panose="00000400000000000000" pitchFamily="2" charset="-78"/>
            </a:endParaRPr>
          </a:p>
          <a:p>
            <a:pPr marL="609585" indent="-609585" algn="r" defTabSz="1219170" rtl="1">
              <a:spcBef>
                <a:spcPct val="50000"/>
              </a:spcBef>
              <a:buFont typeface="Wingdings" pitchFamily="2" charset="2"/>
              <a:buChar char="q"/>
            </a:pPr>
            <a:endParaRPr lang="fa-IR" sz="2400" dirty="0">
              <a:solidFill>
                <a:srgbClr val="1F497D"/>
              </a:solidFill>
              <a:latin typeface="IRANSansFaNum Medium" panose="020B0506030804020204" pitchFamily="34" charset="-78"/>
              <a:cs typeface="2  Baran" panose="00000400000000000000" pitchFamily="2" charset="-78"/>
            </a:endParaRPr>
          </a:p>
        </p:txBody>
      </p:sp>
    </p:spTree>
    <p:extLst>
      <p:ext uri="{BB962C8B-B14F-4D97-AF65-F5344CB8AC3E}">
        <p14:creationId xmlns:p14="http://schemas.microsoft.com/office/powerpoint/2010/main" val="23646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5288197" y="310556"/>
            <a:ext cx="5612375" cy="406400"/>
          </a:xfrm>
          <a:prstGeom prst="roundRect">
            <a:avLst/>
          </a:prstGeom>
          <a:noFill/>
        </p:spPr>
        <p:txBody>
          <a:bodyPr wrap="square">
            <a:spAutoFit/>
          </a:bodyPr>
          <a:lstStyle/>
          <a:p>
            <a:pPr algn="r" rtl="1"/>
            <a:r>
              <a:rPr lang="fa-IR" b="1" dirty="0">
                <a:solidFill>
                  <a:schemeClr val="tx2">
                    <a:lumMod val="50000"/>
                  </a:schemeClr>
                </a:solidFill>
                <a:cs typeface="2  Titr" panose="00000700000000000000" pitchFamily="2" charset="-78"/>
              </a:rPr>
              <a:t>مدیریت معماری سازمانی </a:t>
            </a:r>
            <a:r>
              <a:rPr lang="en-US" b="1" dirty="0">
                <a:solidFill>
                  <a:schemeClr val="tx2">
                    <a:lumMod val="50000"/>
                  </a:schemeClr>
                </a:solidFill>
                <a:cs typeface="2  Titr" panose="00000700000000000000" pitchFamily="2" charset="-78"/>
              </a:rPr>
              <a:t>EAM</a:t>
            </a:r>
            <a:r>
              <a:rPr lang="fa-IR" b="1" dirty="0">
                <a:solidFill>
                  <a:schemeClr val="tx2">
                    <a:lumMod val="50000"/>
                  </a:schemeClr>
                </a:solidFill>
                <a:cs typeface="2  Titr" panose="00000700000000000000" pitchFamily="2" charset="-78"/>
              </a:rPr>
              <a:t> و راهبری معماری سازمانی </a:t>
            </a:r>
            <a:r>
              <a:rPr lang="en-US" b="1" dirty="0">
                <a:solidFill>
                  <a:schemeClr val="tx2">
                    <a:lumMod val="50000"/>
                  </a:schemeClr>
                </a:solidFill>
                <a:cs typeface="2  Titr" panose="00000700000000000000" pitchFamily="2" charset="-78"/>
              </a:rPr>
              <a:t>EAG</a:t>
            </a:r>
          </a:p>
        </p:txBody>
      </p:sp>
      <p:sp>
        <p:nvSpPr>
          <p:cNvPr id="7" name="Rounded Rectangle 6"/>
          <p:cNvSpPr/>
          <p:nvPr/>
        </p:nvSpPr>
        <p:spPr>
          <a:xfrm>
            <a:off x="405923" y="224112"/>
            <a:ext cx="11017124" cy="68018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defTabSz="1219170" rtl="1">
              <a:lnSpc>
                <a:spcPct val="200000"/>
              </a:lnSpc>
            </a:pPr>
            <a:r>
              <a:rPr lang="fa-IR" sz="2800" b="1" dirty="0">
                <a:solidFill>
                  <a:srgbClr val="FF0000"/>
                </a:solidFill>
                <a:latin typeface="IRANSansFaNum Medium" panose="020B0506030804020204" pitchFamily="34" charset="-78"/>
                <a:cs typeface="2  Titr" panose="00000700000000000000" pitchFamily="2" charset="-78"/>
              </a:rPr>
              <a:t>مدیریت معماری سازمانی </a:t>
            </a:r>
            <a:r>
              <a:rPr lang="en-US" sz="2800" b="1" dirty="0">
                <a:solidFill>
                  <a:srgbClr val="FF0000"/>
                </a:solidFill>
                <a:latin typeface="IRANSansFaNum Medium" panose="020B0506030804020204" pitchFamily="34" charset="-78"/>
                <a:cs typeface="2  Titr" panose="00000700000000000000" pitchFamily="2" charset="-78"/>
              </a:rPr>
              <a:t>(EA Management)</a:t>
            </a:r>
          </a:p>
          <a:p>
            <a:pPr algn="just" defTabSz="1219170" rtl="1">
              <a:lnSpc>
                <a:spcPct val="150000"/>
              </a:lnSpc>
            </a:pPr>
            <a:r>
              <a:rPr lang="fa-IR" sz="2400" b="1" dirty="0">
                <a:solidFill>
                  <a:srgbClr val="1F497D"/>
                </a:solidFill>
                <a:latin typeface="IRANSansFaNum Medium" panose="020B0506030804020204" pitchFamily="34" charset="-78"/>
                <a:cs typeface="B Nazanin" panose="00000400000000000000" pitchFamily="2" charset="-78"/>
              </a:rPr>
              <a:t>منظور از قابلیت </a:t>
            </a:r>
            <a:r>
              <a:rPr lang="en-US" sz="2400" b="1" dirty="0">
                <a:solidFill>
                  <a:srgbClr val="1F497D"/>
                </a:solidFill>
                <a:latin typeface="IRANSansFaNum Medium" panose="020B0506030804020204" pitchFamily="34" charset="-78"/>
                <a:cs typeface="B Nazanin" panose="00000400000000000000" pitchFamily="2" charset="-78"/>
              </a:rPr>
              <a:t>EAM </a:t>
            </a:r>
            <a:r>
              <a:rPr lang="fa-IR" sz="2400" b="1" dirty="0">
                <a:solidFill>
                  <a:srgbClr val="1F497D"/>
                </a:solidFill>
                <a:latin typeface="IRANSansFaNum Medium" panose="020B0506030804020204" pitchFamily="34" charset="-78"/>
                <a:cs typeface="B Nazanin" panose="00000400000000000000" pitchFamily="2" charset="-78"/>
              </a:rPr>
              <a:t> مجموعه ساختار، نیروی انسانی، فرآیندها، چارچوب، ابزارها و استانداردهای مدیریتی برای </a:t>
            </a:r>
            <a:r>
              <a:rPr lang="fa-IR" sz="2400" b="1" u="sng" dirty="0">
                <a:solidFill>
                  <a:srgbClr val="1F497D"/>
                </a:solidFill>
                <a:latin typeface="IRANSansFaNum Medium" panose="020B0506030804020204" pitchFamily="34" charset="-78"/>
                <a:cs typeface="B Nazanin" panose="00000400000000000000" pitchFamily="2" charset="-78"/>
              </a:rPr>
              <a:t>نگهداری مخزن معماری</a:t>
            </a:r>
            <a:r>
              <a:rPr lang="fa-IR" sz="2400" b="1" dirty="0">
                <a:solidFill>
                  <a:srgbClr val="1F497D"/>
                </a:solidFill>
                <a:latin typeface="IRANSansFaNum Medium" panose="020B0506030804020204" pitchFamily="34" charset="-78"/>
                <a:cs typeface="B Nazanin" panose="00000400000000000000" pitchFamily="2" charset="-78"/>
              </a:rPr>
              <a:t> سازمانی است که </a:t>
            </a:r>
            <a:r>
              <a:rPr lang="fa-IR" sz="2400" b="1" u="sng" dirty="0">
                <a:solidFill>
                  <a:srgbClr val="1F497D"/>
                </a:solidFill>
                <a:latin typeface="IRANSansFaNum Medium" panose="020B0506030804020204" pitchFamily="34" charset="-78"/>
                <a:cs typeface="B Nazanin" panose="00000400000000000000" pitchFamily="2" charset="-78"/>
              </a:rPr>
              <a:t>به صورت مستمر </a:t>
            </a:r>
            <a:r>
              <a:rPr lang="fa-IR" sz="2400" b="1" dirty="0">
                <a:solidFill>
                  <a:srgbClr val="1F497D"/>
                </a:solidFill>
                <a:latin typeface="IRANSansFaNum Medium" panose="020B0506030804020204" pitchFamily="34" charset="-78"/>
                <a:cs typeface="B Nazanin" panose="00000400000000000000" pitchFamily="2" charset="-78"/>
              </a:rPr>
              <a:t>در سازمان جاری باشد، نه صرفاً اجرای پروژه‌های معماری سازمانی.</a:t>
            </a:r>
          </a:p>
          <a:p>
            <a:pPr algn="just" defTabSz="1219170" rtl="1">
              <a:lnSpc>
                <a:spcPct val="150000"/>
              </a:lnSpc>
            </a:pPr>
            <a:endParaRPr lang="fa-IR" sz="100" b="1" dirty="0">
              <a:solidFill>
                <a:srgbClr val="1F497D"/>
              </a:solidFill>
              <a:latin typeface="IRANSansFaNum Medium" panose="020B0506030804020204" pitchFamily="34" charset="-78"/>
              <a:cs typeface="2  Titr" panose="00000700000000000000" pitchFamily="2" charset="-78"/>
            </a:endParaRPr>
          </a:p>
          <a:p>
            <a:pPr algn="just" defTabSz="1219170" rtl="1">
              <a:lnSpc>
                <a:spcPct val="150000"/>
              </a:lnSpc>
            </a:pPr>
            <a:r>
              <a:rPr lang="fa-IR" sz="2800" b="1" dirty="0">
                <a:solidFill>
                  <a:srgbClr val="FF0000"/>
                </a:solidFill>
                <a:latin typeface="IRANSansFaNum Medium" panose="020B0506030804020204" pitchFamily="34" charset="-78"/>
                <a:cs typeface="2  Titr" panose="00000700000000000000" pitchFamily="2" charset="-78"/>
              </a:rPr>
              <a:t>راهبری معماری سازمانی </a:t>
            </a:r>
            <a:r>
              <a:rPr lang="en-US" sz="2800" b="1" dirty="0">
                <a:solidFill>
                  <a:srgbClr val="FF0000"/>
                </a:solidFill>
                <a:latin typeface="IRANSansFaNum Medium" panose="020B0506030804020204" pitchFamily="34" charset="-78"/>
                <a:cs typeface="2  Titr" panose="00000700000000000000" pitchFamily="2" charset="-78"/>
              </a:rPr>
              <a:t>(EA Governance)</a:t>
            </a:r>
          </a:p>
          <a:p>
            <a:pPr algn="just" defTabSz="1219170" rtl="1">
              <a:lnSpc>
                <a:spcPct val="200000"/>
              </a:lnSpc>
            </a:pPr>
            <a:r>
              <a:rPr lang="fa-IR" sz="2400" b="1" dirty="0">
                <a:solidFill>
                  <a:srgbClr val="1F497D"/>
                </a:solidFill>
                <a:latin typeface="IRANSansFaNum Medium" panose="020B0506030804020204" pitchFamily="34" charset="-78"/>
                <a:cs typeface="B Nazanin" panose="00000400000000000000" pitchFamily="2" charset="-78"/>
              </a:rPr>
              <a:t>منظور از </a:t>
            </a:r>
            <a:r>
              <a:rPr lang="en-US" sz="2400" b="1" dirty="0">
                <a:solidFill>
                  <a:srgbClr val="1F497D"/>
                </a:solidFill>
                <a:latin typeface="IRANSansFaNum Medium" panose="020B0506030804020204" pitchFamily="34" charset="-78"/>
                <a:cs typeface="B Nazanin" panose="00000400000000000000" pitchFamily="2" charset="-78"/>
              </a:rPr>
              <a:t>EAG</a:t>
            </a:r>
            <a:r>
              <a:rPr lang="fa-IR" sz="2400" b="1" dirty="0">
                <a:solidFill>
                  <a:srgbClr val="1F497D"/>
                </a:solidFill>
                <a:latin typeface="IRANSansFaNum Medium" panose="020B0506030804020204" pitchFamily="34" charset="-78"/>
                <a:cs typeface="B Nazanin" panose="00000400000000000000" pitchFamily="2" charset="-78"/>
              </a:rPr>
              <a:t> مجموعه </a:t>
            </a:r>
            <a:r>
              <a:rPr lang="fa-IR" sz="2400" b="1" u="sng" dirty="0">
                <a:solidFill>
                  <a:srgbClr val="1F497D"/>
                </a:solidFill>
                <a:latin typeface="IRANSansFaNum Medium" panose="020B0506030804020204" pitchFamily="34" charset="-78"/>
                <a:cs typeface="B Nazanin" panose="00000400000000000000" pitchFamily="2" charset="-78"/>
              </a:rPr>
              <a:t>کنترل</a:t>
            </a:r>
            <a:r>
              <a:rPr lang="fa-IR" sz="2400" b="1" dirty="0">
                <a:solidFill>
                  <a:srgbClr val="1F497D"/>
                </a:solidFill>
                <a:latin typeface="IRANSansFaNum Medium" panose="020B0506030804020204" pitchFamily="34" charset="-78"/>
                <a:cs typeface="B Nazanin" panose="00000400000000000000" pitchFamily="2" charset="-78"/>
              </a:rPr>
              <a:t>‌هایی است که روی </a:t>
            </a:r>
            <a:r>
              <a:rPr lang="fa-IR" sz="2400" b="1" u="sng" dirty="0">
                <a:solidFill>
                  <a:srgbClr val="1F497D"/>
                </a:solidFill>
                <a:latin typeface="IRANSansFaNum Medium" panose="020B0506030804020204" pitchFamily="34" charset="-78"/>
                <a:cs typeface="B Nazanin" panose="00000400000000000000" pitchFamily="2" charset="-78"/>
              </a:rPr>
              <a:t>سایر فرآیندها</a:t>
            </a:r>
            <a:r>
              <a:rPr lang="fa-IR" sz="2400" b="1" dirty="0">
                <a:solidFill>
                  <a:srgbClr val="1F497D"/>
                </a:solidFill>
                <a:latin typeface="IRANSansFaNum Medium" panose="020B0506030804020204" pitchFamily="34" charset="-78"/>
                <a:cs typeface="B Nazanin" panose="00000400000000000000" pitchFamily="2" charset="-78"/>
              </a:rPr>
              <a:t>ی تغییر سازمان (مانند برنامه‌ریزی، تهیه سیستم‌ها، تعریف پروژه‌ها، بهبود فرآیندها و ...) ایجاد می‌شود، برای اینکه از اجرای طرح‌های معماری سازمانی مطمئن شویم. راهبری معماری سازمانی هم‌چنین </a:t>
            </a:r>
            <a:r>
              <a:rPr lang="fa-IR" sz="2400" b="1" u="sng" dirty="0">
                <a:solidFill>
                  <a:srgbClr val="1F497D"/>
                </a:solidFill>
                <a:latin typeface="IRANSansFaNum Medium" panose="020B0506030804020204" pitchFamily="34" charset="-78"/>
                <a:cs typeface="B Nazanin" panose="00000400000000000000" pitchFamily="2" charset="-78"/>
              </a:rPr>
              <a:t>قواعد</a:t>
            </a:r>
            <a:r>
              <a:rPr lang="fa-IR" sz="2400" b="1" dirty="0">
                <a:solidFill>
                  <a:srgbClr val="1F497D"/>
                </a:solidFill>
                <a:latin typeface="IRANSansFaNum Medium" panose="020B0506030804020204" pitchFamily="34" charset="-78"/>
                <a:cs typeface="B Nazanin" panose="00000400000000000000" pitchFamily="2" charset="-78"/>
              </a:rPr>
              <a:t> و </a:t>
            </a:r>
            <a:r>
              <a:rPr lang="fa-IR" sz="2400" b="1" u="sng" dirty="0">
                <a:solidFill>
                  <a:srgbClr val="1F497D"/>
                </a:solidFill>
                <a:latin typeface="IRANSansFaNum Medium" panose="020B0506030804020204" pitchFamily="34" charset="-78"/>
                <a:cs typeface="B Nazanin" panose="00000400000000000000" pitchFamily="2" charset="-78"/>
              </a:rPr>
              <a:t>نهادها</a:t>
            </a:r>
            <a:r>
              <a:rPr lang="fa-IR" sz="2400" b="1" dirty="0">
                <a:solidFill>
                  <a:srgbClr val="1F497D"/>
                </a:solidFill>
                <a:latin typeface="IRANSansFaNum Medium" panose="020B0506030804020204" pitchFamily="34" charset="-78"/>
                <a:cs typeface="B Nazanin" panose="00000400000000000000" pitchFamily="2" charset="-78"/>
              </a:rPr>
              <a:t>ی تضمین‌کننده این کنترل‌ها را هم در برمی‌گیرد.</a:t>
            </a:r>
          </a:p>
        </p:txBody>
      </p:sp>
    </p:spTree>
    <p:extLst>
      <p:ext uri="{BB962C8B-B14F-4D97-AF65-F5344CB8AC3E}">
        <p14:creationId xmlns:p14="http://schemas.microsoft.com/office/powerpoint/2010/main" val="395026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3DE5D4-D09A-AA03-C9D1-06E316347116}"/>
              </a:ext>
            </a:extLst>
          </p:cNvPr>
          <p:cNvGrpSpPr/>
          <p:nvPr/>
        </p:nvGrpSpPr>
        <p:grpSpPr>
          <a:xfrm>
            <a:off x="1458262" y="1279427"/>
            <a:ext cx="9317318" cy="5019244"/>
            <a:chOff x="812800" y="1279427"/>
            <a:chExt cx="9317318" cy="5019244"/>
          </a:xfrm>
        </p:grpSpPr>
        <p:sp>
          <p:nvSpPr>
            <p:cNvPr id="8" name="Rectangle: Rounded Corners 7">
              <a:extLst>
                <a:ext uri="{FF2B5EF4-FFF2-40B4-BE49-F238E27FC236}">
                  <a16:creationId xmlns:a16="http://schemas.microsoft.com/office/drawing/2014/main" id="{56764AEA-D94D-DFB5-E838-8095A9C2E691}"/>
                </a:ext>
              </a:extLst>
            </p:cNvPr>
            <p:cNvSpPr/>
            <p:nvPr/>
          </p:nvSpPr>
          <p:spPr>
            <a:xfrm>
              <a:off x="7960659" y="4969435"/>
              <a:ext cx="2169459" cy="1202766"/>
            </a:xfrm>
            <a:prstGeom prst="roundRect">
              <a:avLst/>
            </a:prstGeom>
            <a:solidFill>
              <a:schemeClr val="accent4">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5224" indent="-380990" algn="r" rtl="1">
                <a:buFont typeface="Wingdings" panose="05000000000000000000" pitchFamily="2" charset="2"/>
                <a:buChar char="q"/>
              </a:pPr>
              <a:r>
                <a:rPr lang="fa-IR" sz="1600" dirty="0">
                  <a:solidFill>
                    <a:schemeClr val="tx1"/>
                  </a:solidFill>
                  <a:latin typeface="IRANSansFaNum Medium" panose="020B0506030804020204" pitchFamily="34" charset="-78"/>
                  <a:cs typeface="2  Titr" panose="00000700000000000000" pitchFamily="2" charset="-78"/>
                </a:rPr>
                <a:t>متامدل معماری</a:t>
              </a:r>
              <a:endParaRPr lang="en-US" sz="1600" dirty="0">
                <a:solidFill>
                  <a:schemeClr val="tx1"/>
                </a:solidFill>
                <a:latin typeface="IRANSansFaNum Medium" panose="020B0506030804020204" pitchFamily="34" charset="-78"/>
                <a:cs typeface="2  Titr" panose="00000700000000000000" pitchFamily="2" charset="-78"/>
              </a:endParaRPr>
            </a:p>
            <a:p>
              <a:pPr marL="385224" indent="-380990" algn="r" rtl="1">
                <a:buFont typeface="Wingdings" panose="05000000000000000000" pitchFamily="2" charset="2"/>
                <a:buChar char="q"/>
              </a:pPr>
              <a:r>
                <a:rPr lang="fa-IR" sz="1600" dirty="0">
                  <a:solidFill>
                    <a:schemeClr val="tx1"/>
                  </a:solidFill>
                  <a:latin typeface="IRANSansFaNum Medium" panose="020B0506030804020204" pitchFamily="34" charset="-78"/>
                  <a:cs typeface="2  Titr" panose="00000700000000000000" pitchFamily="2" charset="-78"/>
                </a:rPr>
                <a:t>ابزار معماری</a:t>
              </a:r>
            </a:p>
            <a:p>
              <a:pPr marL="385224" indent="-380990" algn="r" rtl="1">
                <a:buFont typeface="Wingdings" panose="05000000000000000000" pitchFamily="2" charset="2"/>
                <a:buChar char="q"/>
              </a:pPr>
              <a:r>
                <a:rPr lang="fa-IR" sz="1600" dirty="0">
                  <a:solidFill>
                    <a:schemeClr val="tx1"/>
                  </a:solidFill>
                  <a:latin typeface="IRANSansFaNum Medium" panose="020B0506030804020204" pitchFamily="34" charset="-78"/>
                  <a:cs typeface="2  Titr" panose="00000700000000000000" pitchFamily="2" charset="-78"/>
                </a:rPr>
                <a:t>مخزن معماری</a:t>
              </a:r>
              <a:endParaRPr lang="en-US" sz="1600" dirty="0">
                <a:solidFill>
                  <a:schemeClr val="tx1"/>
                </a:solidFill>
                <a:latin typeface="IRANSansFaNum Medium" panose="020B0506030804020204" pitchFamily="34" charset="-78"/>
                <a:cs typeface="2  Titr" panose="00000700000000000000" pitchFamily="2" charset="-78"/>
              </a:endParaRPr>
            </a:p>
          </p:txBody>
        </p:sp>
        <p:sp>
          <p:nvSpPr>
            <p:cNvPr id="7" name="Rectangle: Rounded Corners 6">
              <a:extLst>
                <a:ext uri="{FF2B5EF4-FFF2-40B4-BE49-F238E27FC236}">
                  <a16:creationId xmlns:a16="http://schemas.microsoft.com/office/drawing/2014/main" id="{CFCB1B64-F503-DDF0-A757-BD7A97398EAF}"/>
                </a:ext>
              </a:extLst>
            </p:cNvPr>
            <p:cNvSpPr/>
            <p:nvPr/>
          </p:nvSpPr>
          <p:spPr>
            <a:xfrm>
              <a:off x="812800" y="4749800"/>
              <a:ext cx="2540000" cy="1202765"/>
            </a:xfrm>
            <a:prstGeom prst="roundRect">
              <a:avLst/>
            </a:prstGeom>
            <a:solidFill>
              <a:schemeClr val="accent5">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0016" indent="-380990" algn="r" rtl="1">
                <a:buFont typeface="Wingdings" panose="05000000000000000000" pitchFamily="2" charset="2"/>
                <a:buChar char="q"/>
              </a:pPr>
              <a:r>
                <a:rPr lang="fa-IR" sz="1600" dirty="0">
                  <a:solidFill>
                    <a:schemeClr val="tx1"/>
                  </a:solidFill>
                  <a:latin typeface="IRANSansFaNum Medium" panose="020B0506030804020204" pitchFamily="34" charset="-78"/>
                  <a:cs typeface="2  Titr" panose="00000700000000000000" pitchFamily="2" charset="-78"/>
                </a:rPr>
                <a:t>فرآیندهای </a:t>
              </a:r>
              <a:r>
                <a:rPr lang="en-US" sz="1600" dirty="0">
                  <a:solidFill>
                    <a:schemeClr val="tx1"/>
                  </a:solidFill>
                  <a:latin typeface="IRANSansFaNum Medium" panose="020B0506030804020204" pitchFamily="34" charset="-78"/>
                  <a:cs typeface="2  Titr" panose="00000700000000000000" pitchFamily="2" charset="-78"/>
                </a:rPr>
                <a:t>EAM</a:t>
              </a:r>
            </a:p>
            <a:p>
              <a:pPr marL="690016" indent="-380990" algn="r" rtl="1">
                <a:buFont typeface="Wingdings" panose="05000000000000000000" pitchFamily="2" charset="2"/>
                <a:buChar char="q"/>
              </a:pPr>
              <a:r>
                <a:rPr lang="fa-IR" sz="1600" dirty="0">
                  <a:solidFill>
                    <a:schemeClr val="tx1"/>
                  </a:solidFill>
                  <a:latin typeface="IRANSansFaNum Medium" panose="020B0506030804020204" pitchFamily="34" charset="-78"/>
                  <a:cs typeface="2  Titr" panose="00000700000000000000" pitchFamily="2" charset="-78"/>
                </a:rPr>
                <a:t>کنترل‌های فرآیندی </a:t>
              </a:r>
              <a:r>
                <a:rPr lang="en-US" sz="1600" dirty="0">
                  <a:solidFill>
                    <a:schemeClr val="tx1"/>
                  </a:solidFill>
                  <a:latin typeface="IRANSansFaNum Medium" panose="020B0506030804020204" pitchFamily="34" charset="-78"/>
                  <a:cs typeface="2  Titr" panose="00000700000000000000" pitchFamily="2" charset="-78"/>
                </a:rPr>
                <a:t>EAG</a:t>
              </a:r>
            </a:p>
          </p:txBody>
        </p:sp>
        <p:sp>
          <p:nvSpPr>
            <p:cNvPr id="5" name="Rectangle: Rounded Corners 4">
              <a:extLst>
                <a:ext uri="{FF2B5EF4-FFF2-40B4-BE49-F238E27FC236}">
                  <a16:creationId xmlns:a16="http://schemas.microsoft.com/office/drawing/2014/main" id="{5957ECC5-5A94-2FB2-533A-152C02959A5E}"/>
                </a:ext>
              </a:extLst>
            </p:cNvPr>
            <p:cNvSpPr/>
            <p:nvPr/>
          </p:nvSpPr>
          <p:spPr>
            <a:xfrm>
              <a:off x="2088776" y="1279427"/>
              <a:ext cx="3098800" cy="1113118"/>
            </a:xfrm>
            <a:prstGeom prst="roundRect">
              <a:avLst/>
            </a:prstGeom>
            <a:solidFill>
              <a:schemeClr val="accent3">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0016" indent="-380990" algn="r" rtl="1">
                <a:buFont typeface="Wingdings" panose="05000000000000000000" pitchFamily="2" charset="2"/>
                <a:buChar char="q"/>
              </a:pPr>
              <a:r>
                <a:rPr lang="fa-IR" sz="1600" dirty="0">
                  <a:solidFill>
                    <a:schemeClr val="tx1"/>
                  </a:solidFill>
                  <a:latin typeface="IRANSansFaNum Medium" panose="020B0506030804020204" pitchFamily="34" charset="-78"/>
                  <a:cs typeface="2  Titr" panose="00000700000000000000" pitchFamily="2" charset="-78"/>
                </a:rPr>
                <a:t>نهاد مدیریت معماری </a:t>
              </a:r>
              <a:r>
                <a:rPr lang="en-US" sz="1600" dirty="0">
                  <a:solidFill>
                    <a:schemeClr val="tx1"/>
                  </a:solidFill>
                  <a:latin typeface="IRANSansFaNum Medium" panose="020B0506030804020204" pitchFamily="34" charset="-78"/>
                  <a:cs typeface="2  Titr" panose="00000700000000000000" pitchFamily="2" charset="-78"/>
                </a:rPr>
                <a:t>EAO</a:t>
              </a:r>
            </a:p>
            <a:p>
              <a:pPr marL="690016" indent="-380990" algn="r" rtl="1">
                <a:buFont typeface="Wingdings" panose="05000000000000000000" pitchFamily="2" charset="2"/>
                <a:buChar char="q"/>
              </a:pPr>
              <a:r>
                <a:rPr lang="fa-IR" sz="1600" dirty="0">
                  <a:solidFill>
                    <a:schemeClr val="tx1"/>
                  </a:solidFill>
                  <a:latin typeface="IRANSansFaNum Medium" panose="020B0506030804020204" pitchFamily="34" charset="-78"/>
                  <a:cs typeface="2  Titr" panose="00000700000000000000" pitchFamily="2" charset="-78"/>
                </a:rPr>
                <a:t>نهاد راهبری معماری</a:t>
              </a:r>
            </a:p>
            <a:p>
              <a:pPr marL="690016" indent="-380990" algn="r" rtl="1">
                <a:buFont typeface="Wingdings" panose="05000000000000000000" pitchFamily="2" charset="2"/>
                <a:buChar char="q"/>
              </a:pPr>
              <a:r>
                <a:rPr lang="fa-IR" sz="1600" dirty="0">
                  <a:solidFill>
                    <a:schemeClr val="tx1"/>
                  </a:solidFill>
                  <a:latin typeface="IRANSansFaNum Medium" panose="020B0506030804020204" pitchFamily="34" charset="-78"/>
                  <a:cs typeface="2  Titr" panose="00000700000000000000" pitchFamily="2" charset="-78"/>
                </a:rPr>
                <a:t>نیروی انسانی شایسته</a:t>
              </a:r>
              <a:endParaRPr lang="en-US" sz="1600" dirty="0">
                <a:solidFill>
                  <a:schemeClr val="tx1"/>
                </a:solidFill>
                <a:latin typeface="IRANSansFaNum Medium" panose="020B0506030804020204" pitchFamily="34" charset="-78"/>
                <a:cs typeface="2  Titr" panose="00000700000000000000" pitchFamily="2" charset="-78"/>
              </a:endParaRPr>
            </a:p>
          </p:txBody>
        </p:sp>
        <p:graphicFrame>
          <p:nvGraphicFramePr>
            <p:cNvPr id="4" name="Diagram 3">
              <a:extLst>
                <a:ext uri="{FF2B5EF4-FFF2-40B4-BE49-F238E27FC236}">
                  <a16:creationId xmlns:a16="http://schemas.microsoft.com/office/drawing/2014/main" id="{7BF6F398-1242-3DB0-B8D5-D92892523C01}"/>
                </a:ext>
              </a:extLst>
            </p:cNvPr>
            <p:cNvGraphicFramePr/>
            <p:nvPr/>
          </p:nvGraphicFramePr>
          <p:xfrm>
            <a:off x="1828800" y="1335741"/>
            <a:ext cx="7655859" cy="4962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6" name="TextBox 5">
            <a:extLst>
              <a:ext uri="{FF2B5EF4-FFF2-40B4-BE49-F238E27FC236}">
                <a16:creationId xmlns:a16="http://schemas.microsoft.com/office/drawing/2014/main" id="{EF08BBBF-B8E2-B48C-8E33-48C06DBAE738}"/>
              </a:ext>
            </a:extLst>
          </p:cNvPr>
          <p:cNvSpPr txBox="1"/>
          <p:nvPr/>
        </p:nvSpPr>
        <p:spPr>
          <a:xfrm>
            <a:off x="5640423" y="316467"/>
            <a:ext cx="5349541" cy="369332"/>
          </a:xfrm>
          <a:prstGeom prst="rect">
            <a:avLst/>
          </a:prstGeom>
          <a:noFill/>
        </p:spPr>
        <p:txBody>
          <a:bodyPr wrap="none" rtlCol="1">
            <a:spAutoFit/>
          </a:bodyPr>
          <a:lstStyle/>
          <a:p>
            <a:r>
              <a:rPr lang="fa-IR" dirty="0">
                <a:cs typeface="2  Titr" panose="00000700000000000000" pitchFamily="2" charset="-78"/>
              </a:rPr>
              <a:t>مدیریت و راهبری معماری سازمانی به‌عنوان یک قابلیت سازمانی </a:t>
            </a:r>
            <a:endParaRPr lang="en-US" dirty="0">
              <a:cs typeface="2  Titr" panose="00000700000000000000" pitchFamily="2" charset="-78"/>
            </a:endParaRPr>
          </a:p>
        </p:txBody>
      </p:sp>
    </p:spTree>
    <p:extLst>
      <p:ext uri="{BB962C8B-B14F-4D97-AF65-F5344CB8AC3E}">
        <p14:creationId xmlns:p14="http://schemas.microsoft.com/office/powerpoint/2010/main" val="234262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656442" y="298450"/>
            <a:ext cx="10261600" cy="406400"/>
          </a:xfrm>
          <a:prstGeom prst="roundRect">
            <a:avLst/>
          </a:prstGeom>
          <a:noFill/>
        </p:spPr>
        <p:txBody>
          <a:bodyPr wrap="square">
            <a:spAutoFit/>
          </a:bodyPr>
          <a:lstStyle/>
          <a:p>
            <a:pPr algn="r" rtl="1"/>
            <a:r>
              <a:rPr lang="fa-IR" b="1" dirty="0">
                <a:solidFill>
                  <a:schemeClr val="tx2">
                    <a:lumMod val="50000"/>
                  </a:schemeClr>
                </a:solidFill>
                <a:cs typeface="2  Titr" panose="00000700000000000000" pitchFamily="2" charset="-78"/>
              </a:rPr>
              <a:t>چرا به مدیریت معماری </a:t>
            </a:r>
            <a:r>
              <a:rPr lang="fa-IR" b="1">
                <a:solidFill>
                  <a:schemeClr val="tx2">
                    <a:lumMod val="50000"/>
                  </a:schemeClr>
                </a:solidFill>
                <a:cs typeface="2  Titr" panose="00000700000000000000" pitchFamily="2" charset="-78"/>
              </a:rPr>
              <a:t>سازمانی </a:t>
            </a:r>
            <a:r>
              <a:rPr lang="en-US" b="1">
                <a:solidFill>
                  <a:schemeClr val="tx2">
                    <a:lumMod val="50000"/>
                  </a:schemeClr>
                </a:solidFill>
                <a:cs typeface="2  Titr" panose="00000700000000000000" pitchFamily="2" charset="-78"/>
              </a:rPr>
              <a:t>EAM</a:t>
            </a:r>
            <a:r>
              <a:rPr lang="fa-IR" b="1" dirty="0">
                <a:solidFill>
                  <a:schemeClr val="tx2">
                    <a:lumMod val="50000"/>
                  </a:schemeClr>
                </a:solidFill>
                <a:cs typeface="2  Titr" panose="00000700000000000000" pitchFamily="2" charset="-78"/>
              </a:rPr>
              <a:t> نیاز داریم؟</a:t>
            </a:r>
            <a:endParaRPr lang="en-US" b="1" dirty="0">
              <a:solidFill>
                <a:schemeClr val="tx2">
                  <a:lumMod val="50000"/>
                </a:schemeClr>
              </a:solidFill>
              <a:cs typeface="2  Titr" panose="00000700000000000000" pitchFamily="2" charset="-78"/>
            </a:endParaRPr>
          </a:p>
        </p:txBody>
      </p:sp>
      <p:grpSp>
        <p:nvGrpSpPr>
          <p:cNvPr id="5" name="Group 4">
            <a:extLst>
              <a:ext uri="{FF2B5EF4-FFF2-40B4-BE49-F238E27FC236}">
                <a16:creationId xmlns:a16="http://schemas.microsoft.com/office/drawing/2014/main" id="{31430392-4EA5-2EC7-BFA2-6D7079A74EFA}"/>
              </a:ext>
            </a:extLst>
          </p:cNvPr>
          <p:cNvGrpSpPr/>
          <p:nvPr/>
        </p:nvGrpSpPr>
        <p:grpSpPr>
          <a:xfrm>
            <a:off x="901942" y="1076138"/>
            <a:ext cx="10261600" cy="4572000"/>
            <a:chOff x="304800" y="990600"/>
            <a:chExt cx="10261600" cy="4572000"/>
          </a:xfrm>
        </p:grpSpPr>
        <p:graphicFrame>
          <p:nvGraphicFramePr>
            <p:cNvPr id="6" name="Diagram 5"/>
            <p:cNvGraphicFramePr/>
            <p:nvPr>
              <p:extLst>
                <p:ext uri="{D42A27DB-BD31-4B8C-83A1-F6EECF244321}">
                  <p14:modId xmlns:p14="http://schemas.microsoft.com/office/powerpoint/2010/main" val="2442227537"/>
                </p:ext>
              </p:extLst>
            </p:nvPr>
          </p:nvGraphicFramePr>
          <p:xfrm>
            <a:off x="304800" y="990600"/>
            <a:ext cx="8737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8737600" y="1641475"/>
              <a:ext cx="1828800" cy="3454400"/>
            </a:xfrm>
            <a:prstGeom prst="ellipse">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defTabSz="1219170"/>
              <a:r>
                <a:rPr lang="en-US" sz="3200" b="1" dirty="0">
                  <a:solidFill>
                    <a:srgbClr val="C00000"/>
                  </a:solidFill>
                  <a:latin typeface="Georgia" panose="02040502050405020303" pitchFamily="18" charset="0"/>
                </a:rPr>
                <a:t>EAM</a:t>
              </a:r>
            </a:p>
          </p:txBody>
        </p:sp>
      </p:grpSp>
    </p:spTree>
    <p:extLst>
      <p:ext uri="{BB962C8B-B14F-4D97-AF65-F5344CB8AC3E}">
        <p14:creationId xmlns:p14="http://schemas.microsoft.com/office/powerpoint/2010/main" val="282537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4294967295"/>
          </p:nvPr>
        </p:nvSpPr>
        <p:spPr>
          <a:xfrm>
            <a:off x="9347200" y="6518275"/>
            <a:ext cx="2844800" cy="365125"/>
          </a:xfrm>
          <a:prstGeom prst="rect">
            <a:avLst/>
          </a:prstGeom>
        </p:spPr>
        <p:txBody>
          <a:bodyPr/>
          <a:lstStyle/>
          <a:p>
            <a:pPr defTabSz="1219170"/>
            <a:fld id="{B6F15528-21DE-4FAA-801E-634DDDAF4B2B}" type="slidenum">
              <a:rPr lang="en-US">
                <a:solidFill>
                  <a:prstClr val="black">
                    <a:lumMod val="50000"/>
                    <a:lumOff val="50000"/>
                  </a:prstClr>
                </a:solidFill>
                <a:latin typeface="Calibri"/>
              </a:rPr>
              <a:pPr defTabSz="1219170"/>
              <a:t>14</a:t>
            </a:fld>
            <a:endParaRPr lang="en-US" dirty="0">
              <a:solidFill>
                <a:prstClr val="black">
                  <a:lumMod val="50000"/>
                  <a:lumOff val="50000"/>
                </a:prstClr>
              </a:solidFill>
              <a:latin typeface="Calibri"/>
            </a:endParaRPr>
          </a:p>
        </p:txBody>
      </p:sp>
      <p:sp>
        <p:nvSpPr>
          <p:cNvPr id="16" name="Rounded Rectangle 15"/>
          <p:cNvSpPr/>
          <p:nvPr/>
        </p:nvSpPr>
        <p:spPr>
          <a:xfrm>
            <a:off x="649326" y="223982"/>
            <a:ext cx="10261600" cy="406400"/>
          </a:xfrm>
          <a:prstGeom prst="roundRect">
            <a:avLst/>
          </a:prstGeom>
          <a:noFill/>
        </p:spPr>
        <p:txBody>
          <a:bodyPr wrap="square">
            <a:spAutoFit/>
          </a:bodyPr>
          <a:lstStyle/>
          <a:p>
            <a:pPr algn="r" rtl="1"/>
            <a:r>
              <a:rPr lang="fa-IR" b="1" dirty="0">
                <a:solidFill>
                  <a:schemeClr val="tx2">
                    <a:lumMod val="50000"/>
                  </a:schemeClr>
                </a:solidFill>
                <a:cs typeface="2  Titr" panose="00000700000000000000" pitchFamily="2" charset="-78"/>
              </a:rPr>
              <a:t>چرا به راهبری معماری سازمانی </a:t>
            </a:r>
            <a:r>
              <a:rPr lang="en-US" b="1" dirty="0">
                <a:solidFill>
                  <a:schemeClr val="tx2">
                    <a:lumMod val="50000"/>
                  </a:schemeClr>
                </a:solidFill>
                <a:cs typeface="2  Titr" panose="00000700000000000000" pitchFamily="2" charset="-78"/>
              </a:rPr>
              <a:t>EAG</a:t>
            </a:r>
            <a:r>
              <a:rPr lang="fa-IR" b="1" dirty="0">
                <a:solidFill>
                  <a:schemeClr val="tx2">
                    <a:lumMod val="50000"/>
                  </a:schemeClr>
                </a:solidFill>
                <a:cs typeface="2  Titr" panose="00000700000000000000" pitchFamily="2" charset="-78"/>
              </a:rPr>
              <a:t> نیاز داریم؟</a:t>
            </a:r>
            <a:endParaRPr lang="en-US" b="1" dirty="0">
              <a:solidFill>
                <a:schemeClr val="tx2">
                  <a:lumMod val="50000"/>
                </a:schemeClr>
              </a:solidFill>
              <a:cs typeface="2  Titr" panose="00000700000000000000" pitchFamily="2" charset="-78"/>
            </a:endParaRPr>
          </a:p>
        </p:txBody>
      </p:sp>
      <p:grpSp>
        <p:nvGrpSpPr>
          <p:cNvPr id="2" name="Group 1">
            <a:extLst>
              <a:ext uri="{FF2B5EF4-FFF2-40B4-BE49-F238E27FC236}">
                <a16:creationId xmlns:a16="http://schemas.microsoft.com/office/drawing/2014/main" id="{F6B62070-619B-556F-5669-E2596FDB5104}"/>
              </a:ext>
            </a:extLst>
          </p:cNvPr>
          <p:cNvGrpSpPr/>
          <p:nvPr/>
        </p:nvGrpSpPr>
        <p:grpSpPr>
          <a:xfrm>
            <a:off x="1121428" y="1143000"/>
            <a:ext cx="9789498" cy="4572000"/>
            <a:chOff x="304800" y="990600"/>
            <a:chExt cx="10261600" cy="4572000"/>
          </a:xfrm>
        </p:grpSpPr>
        <p:graphicFrame>
          <p:nvGraphicFramePr>
            <p:cNvPr id="6" name="Diagram 5"/>
            <p:cNvGraphicFramePr/>
            <p:nvPr>
              <p:extLst>
                <p:ext uri="{D42A27DB-BD31-4B8C-83A1-F6EECF244321}">
                  <p14:modId xmlns:p14="http://schemas.microsoft.com/office/powerpoint/2010/main" val="4156024915"/>
                </p:ext>
              </p:extLst>
            </p:nvPr>
          </p:nvGraphicFramePr>
          <p:xfrm>
            <a:off x="304800" y="990600"/>
            <a:ext cx="8331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8737600" y="1641475"/>
              <a:ext cx="1828800" cy="3454400"/>
            </a:xfrm>
            <a:prstGeom prst="ellips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defTabSz="1219170"/>
              <a:r>
                <a:rPr lang="en-US" sz="3200" b="1" dirty="0">
                  <a:solidFill>
                    <a:srgbClr val="4BACC6"/>
                  </a:solidFill>
                  <a:latin typeface="Georgia" panose="02040502050405020303" pitchFamily="18" charset="0"/>
                </a:rPr>
                <a:t>EAG</a:t>
              </a:r>
            </a:p>
          </p:txBody>
        </p:sp>
      </p:grpSp>
    </p:spTree>
    <p:extLst>
      <p:ext uri="{BB962C8B-B14F-4D97-AF65-F5344CB8AC3E}">
        <p14:creationId xmlns:p14="http://schemas.microsoft.com/office/powerpoint/2010/main" val="301812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4294967295"/>
          </p:nvPr>
        </p:nvSpPr>
        <p:spPr>
          <a:xfrm>
            <a:off x="9347200" y="6518275"/>
            <a:ext cx="2844800" cy="365125"/>
          </a:xfrm>
          <a:prstGeom prst="rect">
            <a:avLst/>
          </a:prstGeom>
        </p:spPr>
        <p:txBody>
          <a:bodyPr/>
          <a:lstStyle/>
          <a:p>
            <a:pPr defTabSz="1219170"/>
            <a:fld id="{B6F15528-21DE-4FAA-801E-634DDDAF4B2B}" type="slidenum">
              <a:rPr lang="en-US">
                <a:solidFill>
                  <a:prstClr val="black">
                    <a:lumMod val="50000"/>
                    <a:lumOff val="50000"/>
                  </a:prstClr>
                </a:solidFill>
                <a:latin typeface="Calibri"/>
              </a:rPr>
              <a:pPr defTabSz="1219170"/>
              <a:t>15</a:t>
            </a:fld>
            <a:endParaRPr lang="en-US" dirty="0">
              <a:solidFill>
                <a:prstClr val="black">
                  <a:lumMod val="50000"/>
                  <a:lumOff val="50000"/>
                </a:prstClr>
              </a:solidFill>
              <a:latin typeface="Calibri"/>
            </a:endParaRPr>
          </a:p>
        </p:txBody>
      </p:sp>
      <p:pic>
        <p:nvPicPr>
          <p:cNvPr id="10" name="Picture 9"/>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600" y="61329"/>
            <a:ext cx="10972800" cy="3367671"/>
          </a:xfrm>
          <a:prstGeom prst="rect">
            <a:avLst/>
          </a:prstGeom>
        </p:spPr>
      </p:pic>
      <p:sp>
        <p:nvSpPr>
          <p:cNvPr id="11" name="TextBox 10"/>
          <p:cNvSpPr txBox="1"/>
          <p:nvPr/>
        </p:nvSpPr>
        <p:spPr>
          <a:xfrm>
            <a:off x="2286000" y="4002741"/>
            <a:ext cx="7620000" cy="173368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rtl="1"/>
            <a:r>
              <a:rPr lang="fa-IR" sz="5333" dirty="0">
                <a:solidFill>
                  <a:srgbClr val="FF9933"/>
                </a:solidFill>
                <a:latin typeface="IRANSansFaNum Black" panose="020B0506030804020204" pitchFamily="34" charset="-78"/>
                <a:cs typeface="2  Titr" panose="00000700000000000000" pitchFamily="2" charset="-78"/>
              </a:rPr>
              <a:t>سازماندهی </a:t>
            </a:r>
            <a:r>
              <a:rPr lang="fa-IR" sz="4800" dirty="0">
                <a:solidFill>
                  <a:srgbClr val="FF9933"/>
                </a:solidFill>
                <a:latin typeface="IRANSansFaNum Black" panose="020B0506030804020204" pitchFamily="34" charset="-78"/>
                <a:cs typeface="2  Titr" panose="00000700000000000000" pitchFamily="2" charset="-78"/>
              </a:rPr>
              <a:t>مدیریت</a:t>
            </a:r>
            <a:r>
              <a:rPr lang="fa-IR" sz="5333" dirty="0">
                <a:solidFill>
                  <a:srgbClr val="FF9933"/>
                </a:solidFill>
                <a:latin typeface="IRANSansFaNum Black" panose="020B0506030804020204" pitchFamily="34" charset="-78"/>
                <a:cs typeface="2  Titr" panose="00000700000000000000" pitchFamily="2" charset="-78"/>
              </a:rPr>
              <a:t> و راهبری معماری سازمانی</a:t>
            </a:r>
            <a:endParaRPr lang="en-US" sz="5333" dirty="0">
              <a:solidFill>
                <a:srgbClr val="FF9933"/>
              </a:solidFill>
              <a:latin typeface="IRANSansFaNum Black" panose="020B0506030804020204" pitchFamily="34" charset="-78"/>
              <a:cs typeface="2  Titr" panose="00000700000000000000" pitchFamily="2" charset="-78"/>
            </a:endParaRPr>
          </a:p>
        </p:txBody>
      </p:sp>
    </p:spTree>
    <p:extLst>
      <p:ext uri="{BB962C8B-B14F-4D97-AF65-F5344CB8AC3E}">
        <p14:creationId xmlns:p14="http://schemas.microsoft.com/office/powerpoint/2010/main" val="1245480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5" descr="pe01561_"/>
          <p:cNvPicPr>
            <a:picLocks noChangeAspect="1" noChangeArrowheads="1"/>
          </p:cNvPicPr>
          <p:nvPr/>
        </p:nvPicPr>
        <p:blipFill>
          <a:blip r:embed="rId2" cstate="print">
            <a:lum bright="20000"/>
          </a:blip>
          <a:srcRect/>
          <a:stretch>
            <a:fillRect/>
          </a:stretch>
        </p:blipFill>
        <p:spPr bwMode="auto">
          <a:xfrm>
            <a:off x="9320144" y="1312090"/>
            <a:ext cx="2341252" cy="1553030"/>
          </a:xfrm>
          <a:prstGeom prst="rect">
            <a:avLst/>
          </a:prstGeom>
          <a:noFill/>
          <a:ln w="9525">
            <a:noFill/>
            <a:miter lim="800000"/>
            <a:headEnd/>
            <a:tailEnd/>
          </a:ln>
        </p:spPr>
      </p:pic>
      <p:sp>
        <p:nvSpPr>
          <p:cNvPr id="16" name="Rounded Rectangle 15"/>
          <p:cNvSpPr/>
          <p:nvPr/>
        </p:nvSpPr>
        <p:spPr>
          <a:xfrm>
            <a:off x="4988956" y="279400"/>
            <a:ext cx="5892800" cy="406400"/>
          </a:xfrm>
          <a:prstGeom prst="roundRect">
            <a:avLst/>
          </a:prstGeom>
          <a:noFill/>
        </p:spPr>
        <p:txBody>
          <a:bodyPr wrap="square">
            <a:spAutoFit/>
          </a:bodyPr>
          <a:lstStyle/>
          <a:p>
            <a:pPr algn="r" rtl="1"/>
            <a:r>
              <a:rPr lang="fa-IR" b="1" dirty="0">
                <a:solidFill>
                  <a:schemeClr val="tx2">
                    <a:lumMod val="50000"/>
                  </a:schemeClr>
                </a:solidFill>
                <a:cs typeface="2  Titr" panose="00000700000000000000" pitchFamily="2" charset="-78"/>
              </a:rPr>
              <a:t>دو نهاد لازم برای پیاده‌سازی </a:t>
            </a:r>
            <a:r>
              <a:rPr lang="en-US" b="1" dirty="0">
                <a:solidFill>
                  <a:schemeClr val="tx2">
                    <a:lumMod val="50000"/>
                  </a:schemeClr>
                </a:solidFill>
                <a:cs typeface="2  Titr" panose="00000700000000000000" pitchFamily="2" charset="-78"/>
              </a:rPr>
              <a:t>EAM/EAG</a:t>
            </a:r>
            <a:r>
              <a:rPr lang="fa-IR" b="1" dirty="0">
                <a:solidFill>
                  <a:schemeClr val="tx2">
                    <a:lumMod val="50000"/>
                  </a:schemeClr>
                </a:solidFill>
                <a:cs typeface="2  Titr" panose="00000700000000000000" pitchFamily="2" charset="-78"/>
              </a:rPr>
              <a:t> در سازمان</a:t>
            </a:r>
            <a:endParaRPr lang="en-US" b="1" dirty="0">
              <a:solidFill>
                <a:schemeClr val="tx2">
                  <a:lumMod val="50000"/>
                </a:schemeClr>
              </a:solidFill>
              <a:cs typeface="2  Titr" panose="00000700000000000000" pitchFamily="2" charset="-78"/>
            </a:endParaRPr>
          </a:p>
        </p:txBody>
      </p:sp>
      <p:graphicFrame>
        <p:nvGraphicFramePr>
          <p:cNvPr id="2" name="Diagram 1">
            <a:extLst>
              <a:ext uri="{FF2B5EF4-FFF2-40B4-BE49-F238E27FC236}">
                <a16:creationId xmlns:a16="http://schemas.microsoft.com/office/drawing/2014/main" id="{BDD13314-2124-64F9-515B-6B460F8D2349}"/>
              </a:ext>
            </a:extLst>
          </p:cNvPr>
          <p:cNvGraphicFramePr/>
          <p:nvPr>
            <p:extLst>
              <p:ext uri="{D42A27DB-BD31-4B8C-83A1-F6EECF244321}">
                <p14:modId xmlns:p14="http://schemas.microsoft.com/office/powerpoint/2010/main" val="2492403523"/>
              </p:ext>
            </p:extLst>
          </p:nvPr>
        </p:nvGraphicFramePr>
        <p:xfrm>
          <a:off x="5381191" y="1872733"/>
          <a:ext cx="6810809" cy="4523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ounded Rectangle 14"/>
          <p:cNvSpPr/>
          <p:nvPr/>
        </p:nvSpPr>
        <p:spPr>
          <a:xfrm>
            <a:off x="530604" y="892203"/>
            <a:ext cx="5260596" cy="1831972"/>
          </a:xfrm>
          <a:prstGeom prst="roundRect">
            <a:avLst/>
          </a:prstGeom>
          <a:noFill/>
          <a:ln w="38100"/>
        </p:spPr>
        <p:style>
          <a:lnRef idx="2">
            <a:schemeClr val="accent2"/>
          </a:lnRef>
          <a:fillRef idx="1">
            <a:schemeClr val="lt1"/>
          </a:fillRef>
          <a:effectRef idx="0">
            <a:schemeClr val="accent2"/>
          </a:effectRef>
          <a:fontRef idx="minor">
            <a:schemeClr val="dk1"/>
          </a:fontRef>
        </p:style>
        <p:txBody>
          <a:bodyPr wrap="square" rtlCol="0" anchor="t" anchorCtr="0">
            <a:noAutofit/>
          </a:bodyPr>
          <a:lstStyle/>
          <a:p>
            <a:pPr marL="618051" indent="-618051" algn="r" defTabSz="1219170" rtl="1">
              <a:lnSpc>
                <a:spcPct val="150000"/>
              </a:lnSpc>
            </a:pPr>
            <a:r>
              <a:rPr lang="fa-IR" sz="2400" b="1" u="sng" dirty="0">
                <a:solidFill>
                  <a:schemeClr val="tx1"/>
                </a:solidFill>
                <a:latin typeface="IRANSansFaNum Medium" panose="020B0506030804020204" pitchFamily="34" charset="-78"/>
                <a:cs typeface="2  Baran" panose="00000400000000000000" pitchFamily="2" charset="-78"/>
              </a:rPr>
              <a:t>واحد معماری سازمانی </a:t>
            </a:r>
            <a:r>
              <a:rPr lang="en-US" sz="2400" b="1" u="sng" dirty="0">
                <a:solidFill>
                  <a:schemeClr val="tx1"/>
                </a:solidFill>
                <a:latin typeface="IRANSansFaNum Medium" panose="020B0506030804020204" pitchFamily="34" charset="-78"/>
                <a:cs typeface="2  Baran" panose="00000400000000000000" pitchFamily="2" charset="-78"/>
              </a:rPr>
              <a:t>EA Office (EAO)</a:t>
            </a:r>
            <a:endParaRPr lang="fa-IR" sz="2400" b="1" u="sng" dirty="0">
              <a:solidFill>
                <a:schemeClr val="tx1"/>
              </a:solidFill>
              <a:latin typeface="IRANSansFaNum Medium" panose="020B0506030804020204" pitchFamily="34" charset="-78"/>
              <a:cs typeface="2  Baran" panose="00000400000000000000" pitchFamily="2" charset="-78"/>
            </a:endParaRPr>
          </a:p>
          <a:p>
            <a:pPr marL="618051" indent="-618051" algn="r" defTabSz="1219170" rtl="1">
              <a:lnSpc>
                <a:spcPct val="150000"/>
              </a:lnSpc>
              <a:buFont typeface="Wingdings" pitchFamily="2" charset="2"/>
              <a:buChar char="ü"/>
            </a:pPr>
            <a:r>
              <a:rPr lang="fa-IR" sz="2400" b="1" dirty="0">
                <a:solidFill>
                  <a:schemeClr val="tx1"/>
                </a:solidFill>
                <a:latin typeface="IRANSansFaNum Medium" panose="020B0506030804020204" pitchFamily="34" charset="-78"/>
                <a:cs typeface="2  Baran" panose="00000400000000000000" pitchFamily="2" charset="-78"/>
              </a:rPr>
              <a:t>نقش: اجرای فرآیند مدیریت معماری سازمانی</a:t>
            </a:r>
          </a:p>
          <a:p>
            <a:pPr marL="618051" indent="-618051" algn="r" defTabSz="1219170" rtl="1">
              <a:lnSpc>
                <a:spcPct val="150000"/>
              </a:lnSpc>
              <a:buFont typeface="Wingdings" pitchFamily="2" charset="2"/>
              <a:buChar char="ü"/>
            </a:pPr>
            <a:r>
              <a:rPr lang="fa-IR" sz="2400" b="1" dirty="0">
                <a:solidFill>
                  <a:schemeClr val="tx1"/>
                </a:solidFill>
                <a:latin typeface="IRANSansFaNum Medium" panose="020B0506030804020204" pitchFamily="34" charset="-78"/>
                <a:cs typeface="2  Baran" panose="00000400000000000000" pitchFamily="2" charset="-78"/>
              </a:rPr>
              <a:t>ترکیب: معماران ارشد، معماران و کارشناسان</a:t>
            </a:r>
          </a:p>
        </p:txBody>
      </p:sp>
      <p:sp>
        <p:nvSpPr>
          <p:cNvPr id="7" name="Rounded Rectangle 6"/>
          <p:cNvSpPr/>
          <p:nvPr/>
        </p:nvSpPr>
        <p:spPr>
          <a:xfrm>
            <a:off x="534231" y="3529141"/>
            <a:ext cx="5256969" cy="2530283"/>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nchor="t" anchorCtr="0">
            <a:noAutofit/>
          </a:bodyPr>
          <a:lstStyle/>
          <a:p>
            <a:pPr marL="618051" indent="-618051" algn="r" defTabSz="1219170" rtl="1">
              <a:lnSpc>
                <a:spcPct val="150000"/>
              </a:lnSpc>
            </a:pPr>
            <a:r>
              <a:rPr lang="fa-IR" sz="2400" b="1" u="sng" dirty="0">
                <a:solidFill>
                  <a:schemeClr val="tx1"/>
                </a:solidFill>
                <a:cs typeface="2  Baran" panose="00000400000000000000" pitchFamily="2" charset="-78"/>
              </a:rPr>
              <a:t>کمیته معماری </a:t>
            </a:r>
            <a:r>
              <a:rPr lang="en-US" sz="2400" b="1" u="sng" dirty="0">
                <a:solidFill>
                  <a:schemeClr val="tx1"/>
                </a:solidFill>
                <a:cs typeface="2  Baran" panose="00000400000000000000" pitchFamily="2" charset="-78"/>
              </a:rPr>
              <a:t>(Architecture Board)</a:t>
            </a:r>
            <a:endParaRPr lang="fa-IR" sz="2400" b="1" u="sng" dirty="0">
              <a:solidFill>
                <a:schemeClr val="tx1"/>
              </a:solidFill>
              <a:cs typeface="2  Baran" panose="00000400000000000000" pitchFamily="2" charset="-78"/>
            </a:endParaRPr>
          </a:p>
          <a:p>
            <a:pPr marL="618051" indent="-618051" algn="r" defTabSz="1219170" rtl="1">
              <a:lnSpc>
                <a:spcPct val="150000"/>
              </a:lnSpc>
            </a:pPr>
            <a:r>
              <a:rPr lang="fa-IR" sz="2400" b="1" u="sng" dirty="0">
                <a:solidFill>
                  <a:schemeClr val="tx1"/>
                </a:solidFill>
                <a:cs typeface="2  Baran" panose="00000400000000000000" pitchFamily="2" charset="-78"/>
              </a:rPr>
              <a:t>نقش: نظارت بر فرآیند اجرای معماری</a:t>
            </a:r>
          </a:p>
          <a:p>
            <a:pPr marL="618051" indent="-618051" algn="r" defTabSz="1219170" rtl="1">
              <a:lnSpc>
                <a:spcPct val="150000"/>
              </a:lnSpc>
            </a:pPr>
            <a:r>
              <a:rPr lang="fa-IR" sz="2400" b="1" u="sng" dirty="0">
                <a:solidFill>
                  <a:schemeClr val="tx1"/>
                </a:solidFill>
                <a:cs typeface="2  Baran" panose="00000400000000000000" pitchFamily="2" charset="-78"/>
              </a:rPr>
              <a:t>ترکیب: نمایندگان </a:t>
            </a:r>
            <a:r>
              <a:rPr lang="fa-IR" sz="2400" b="1" u="sng" dirty="0" err="1">
                <a:solidFill>
                  <a:schemeClr val="tx1"/>
                </a:solidFill>
                <a:cs typeface="2  Baran" panose="00000400000000000000" pitchFamily="2" charset="-78"/>
              </a:rPr>
              <a:t>ذی‌نفعان</a:t>
            </a:r>
            <a:r>
              <a:rPr lang="fa-IR" sz="2400" b="1" u="sng" dirty="0">
                <a:solidFill>
                  <a:schemeClr val="tx1"/>
                </a:solidFill>
                <a:cs typeface="2  Baran" panose="00000400000000000000" pitchFamily="2" charset="-78"/>
              </a:rPr>
              <a:t> تاثیرگذار و مهم معماری و </a:t>
            </a:r>
            <a:r>
              <a:rPr lang="fa-IR" sz="2400" b="1" u="sng" dirty="0" err="1">
                <a:solidFill>
                  <a:schemeClr val="tx1"/>
                </a:solidFill>
                <a:cs typeface="2  Baran" panose="00000400000000000000" pitchFamily="2" charset="-78"/>
              </a:rPr>
              <a:t>کسب‌وکار</a:t>
            </a:r>
            <a:endParaRPr lang="fa-IR" sz="2400" b="1" u="sng" dirty="0">
              <a:solidFill>
                <a:schemeClr val="tx1"/>
              </a:solidFill>
              <a:cs typeface="2  Baran" panose="00000400000000000000"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10972800" cy="3367671"/>
          </a:xfrm>
          <a:prstGeom prst="rect">
            <a:avLst/>
          </a:prstGeom>
        </p:spPr>
      </p:pic>
      <p:sp>
        <p:nvSpPr>
          <p:cNvPr id="11" name="TextBox 10"/>
          <p:cNvSpPr txBox="1"/>
          <p:nvPr/>
        </p:nvSpPr>
        <p:spPr>
          <a:xfrm>
            <a:off x="2346037" y="4252356"/>
            <a:ext cx="6604000" cy="173368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rtl="1"/>
            <a:r>
              <a:rPr lang="fa-IR" sz="5333" dirty="0">
                <a:solidFill>
                  <a:srgbClr val="FF9933"/>
                </a:solidFill>
                <a:latin typeface="IRANSansFaNum Black" panose="020B0506030804020204" pitchFamily="34" charset="-78"/>
                <a:cs typeface="2  Titr" panose="00000700000000000000" pitchFamily="2" charset="-78"/>
              </a:rPr>
              <a:t>کنترل‌های </a:t>
            </a:r>
            <a:r>
              <a:rPr lang="fa-IR" sz="4800" dirty="0">
                <a:solidFill>
                  <a:srgbClr val="FF9933"/>
                </a:solidFill>
                <a:latin typeface="IRANSansFaNum Black" panose="020B0506030804020204" pitchFamily="34" charset="-78"/>
                <a:cs typeface="2  Titr" panose="00000700000000000000" pitchFamily="2" charset="-78"/>
              </a:rPr>
              <a:t>فرآیندی</a:t>
            </a:r>
            <a:r>
              <a:rPr lang="fa-IR" sz="5333" dirty="0">
                <a:solidFill>
                  <a:srgbClr val="FF9933"/>
                </a:solidFill>
                <a:latin typeface="IRANSansFaNum Black" panose="020B0506030804020204" pitchFamily="34" charset="-78"/>
                <a:cs typeface="2  Titr" panose="00000700000000000000" pitchFamily="2" charset="-78"/>
              </a:rPr>
              <a:t> معماری سازمانی</a:t>
            </a:r>
            <a:endParaRPr lang="en-US" sz="5333" dirty="0">
              <a:solidFill>
                <a:srgbClr val="FF9933"/>
              </a:solidFill>
              <a:latin typeface="IRANSansFaNum Black" panose="020B0506030804020204" pitchFamily="34" charset="-78"/>
              <a:cs typeface="2  Titr" panose="00000700000000000000" pitchFamily="2" charset="-78"/>
            </a:endParaRPr>
          </a:p>
        </p:txBody>
      </p:sp>
    </p:spTree>
    <p:extLst>
      <p:ext uri="{BB962C8B-B14F-4D97-AF65-F5344CB8AC3E}">
        <p14:creationId xmlns:p14="http://schemas.microsoft.com/office/powerpoint/2010/main" val="195509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155671" y="1022268"/>
            <a:ext cx="10261600" cy="510778"/>
          </a:xfrm>
          <a:prstGeom prst="roundRect">
            <a:avLst/>
          </a:prstGeom>
          <a:noFill/>
        </p:spPr>
        <p:txBody>
          <a:bodyPr wrap="square">
            <a:spAutoFit/>
          </a:bodyPr>
          <a:lstStyle/>
          <a:p>
            <a:pPr algn="r" rtl="1"/>
            <a:r>
              <a:rPr lang="fa-IR" sz="2400" b="1" dirty="0">
                <a:solidFill>
                  <a:schemeClr val="tx2">
                    <a:lumMod val="50000"/>
                  </a:schemeClr>
                </a:solidFill>
                <a:cs typeface="2  Titr" panose="00000700000000000000" pitchFamily="2" charset="-78"/>
              </a:rPr>
              <a:t>برخی از فرآیندهای مرتبط با معماری سازمانی</a:t>
            </a:r>
            <a:endParaRPr lang="en-US" sz="2400" b="1" dirty="0">
              <a:solidFill>
                <a:schemeClr val="tx2">
                  <a:lumMod val="50000"/>
                </a:schemeClr>
              </a:solidFill>
              <a:cs typeface="2  Titr" panose="00000700000000000000" pitchFamily="2" charset="-78"/>
            </a:endParaRPr>
          </a:p>
        </p:txBody>
      </p:sp>
      <p:sp>
        <p:nvSpPr>
          <p:cNvPr id="7" name="Rounded Rectangle 6"/>
          <p:cNvSpPr/>
          <p:nvPr/>
        </p:nvSpPr>
        <p:spPr>
          <a:xfrm>
            <a:off x="774729" y="1533046"/>
            <a:ext cx="10769600" cy="49826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marL="618051" indent="-618051" algn="r" defTabSz="1219170" rtl="1">
              <a:lnSpc>
                <a:spcPct val="150000"/>
              </a:lnSpc>
              <a:buClr>
                <a:srgbClr val="C00000"/>
              </a:buClr>
              <a:buFont typeface="Wingdings" pitchFamily="2" charset="2"/>
              <a:buChar char="ü"/>
            </a:pPr>
            <a:r>
              <a:rPr lang="fa-IR" sz="2400" dirty="0">
                <a:solidFill>
                  <a:srgbClr val="4F81BD">
                    <a:lumMod val="75000"/>
                  </a:srgbClr>
                </a:solidFill>
                <a:latin typeface="HoloLens MDL2 Assets" panose="050A0102010101010101" pitchFamily="18" charset="0"/>
                <a:cs typeface="2  Titr" panose="00000700000000000000" pitchFamily="2" charset="-78"/>
              </a:rPr>
              <a:t>برنامه</a:t>
            </a:r>
            <a:r>
              <a:rPr lang="fa-IR" sz="2400" dirty="0">
                <a:solidFill>
                  <a:srgbClr val="4F81BD"/>
                </a:solidFill>
                <a:latin typeface="HoloLens MDL2 Assets" panose="050A0102010101010101" pitchFamily="18" charset="0"/>
                <a:cs typeface="2  Titr" panose="00000700000000000000" pitchFamily="2" charset="-78"/>
              </a:rPr>
              <a:t>‌</a:t>
            </a:r>
            <a:r>
              <a:rPr lang="fa-IR" sz="2400" dirty="0">
                <a:solidFill>
                  <a:srgbClr val="4F81BD">
                    <a:lumMod val="75000"/>
                  </a:srgbClr>
                </a:solidFill>
                <a:latin typeface="HoloLens MDL2 Assets" panose="050A0102010101010101" pitchFamily="18" charset="0"/>
                <a:cs typeface="2  Titr" panose="00000700000000000000" pitchFamily="2" charset="-78"/>
              </a:rPr>
              <a:t>ریزی استراتژیک فناوری اطلاعات</a:t>
            </a:r>
          </a:p>
          <a:p>
            <a:pPr marL="618051" indent="-618051" algn="r" defTabSz="1219170" rtl="1">
              <a:lnSpc>
                <a:spcPct val="150000"/>
              </a:lnSpc>
              <a:buClr>
                <a:srgbClr val="C00000"/>
              </a:buClr>
              <a:buFont typeface="Wingdings" pitchFamily="2" charset="2"/>
              <a:buChar char="ü"/>
            </a:pPr>
            <a:r>
              <a:rPr lang="fa-IR" sz="2400" dirty="0">
                <a:solidFill>
                  <a:srgbClr val="4F81BD">
                    <a:lumMod val="75000"/>
                  </a:srgbClr>
                </a:solidFill>
                <a:latin typeface="HoloLens MDL2 Assets" panose="050A0102010101010101" pitchFamily="18" charset="0"/>
                <a:cs typeface="2  Titr" panose="00000700000000000000" pitchFamily="2" charset="-78"/>
              </a:rPr>
              <a:t>برنامه</a:t>
            </a:r>
            <a:r>
              <a:rPr lang="fa-IR" sz="2400" dirty="0">
                <a:solidFill>
                  <a:srgbClr val="4F81BD"/>
                </a:solidFill>
                <a:latin typeface="HoloLens MDL2 Assets" panose="050A0102010101010101" pitchFamily="18" charset="0"/>
                <a:cs typeface="2  Titr" panose="00000700000000000000" pitchFamily="2" charset="-78"/>
              </a:rPr>
              <a:t>‌</a:t>
            </a:r>
            <a:r>
              <a:rPr lang="fa-IR" sz="2400" dirty="0">
                <a:solidFill>
                  <a:srgbClr val="4F81BD">
                    <a:lumMod val="75000"/>
                  </a:srgbClr>
                </a:solidFill>
                <a:latin typeface="HoloLens MDL2 Assets" panose="050A0102010101010101" pitchFamily="18" charset="0"/>
                <a:cs typeface="2  Titr" panose="00000700000000000000" pitchFamily="2" charset="-78"/>
              </a:rPr>
              <a:t>ریزی و بودجه</a:t>
            </a:r>
            <a:r>
              <a:rPr lang="fa-IR" sz="2400" dirty="0">
                <a:solidFill>
                  <a:srgbClr val="4F81BD"/>
                </a:solidFill>
                <a:latin typeface="HoloLens MDL2 Assets" panose="050A0102010101010101" pitchFamily="18" charset="0"/>
                <a:cs typeface="2  Titr" panose="00000700000000000000" pitchFamily="2" charset="-78"/>
              </a:rPr>
              <a:t>‌</a:t>
            </a:r>
            <a:r>
              <a:rPr lang="fa-IR" sz="2400" dirty="0">
                <a:solidFill>
                  <a:srgbClr val="4F81BD">
                    <a:lumMod val="75000"/>
                  </a:srgbClr>
                </a:solidFill>
                <a:latin typeface="HoloLens MDL2 Assets" panose="050A0102010101010101" pitchFamily="18" charset="0"/>
                <a:cs typeface="2  Titr" panose="00000700000000000000" pitchFamily="2" charset="-78"/>
              </a:rPr>
              <a:t>ریزی عملیاتی (سالیانه)</a:t>
            </a:r>
          </a:p>
          <a:p>
            <a:pPr marL="618051" indent="-618051" algn="r" defTabSz="1219170" rtl="1">
              <a:lnSpc>
                <a:spcPct val="150000"/>
              </a:lnSpc>
              <a:buClr>
                <a:srgbClr val="C00000"/>
              </a:buClr>
              <a:buFont typeface="Wingdings" pitchFamily="2" charset="2"/>
              <a:buChar char="ü"/>
            </a:pPr>
            <a:r>
              <a:rPr lang="fa-IR" sz="2400" dirty="0">
                <a:solidFill>
                  <a:srgbClr val="4F81BD">
                    <a:lumMod val="75000"/>
                  </a:srgbClr>
                </a:solidFill>
                <a:latin typeface="HoloLens MDL2 Assets" panose="050A0102010101010101" pitchFamily="18" charset="0"/>
                <a:cs typeface="2  Titr" panose="00000700000000000000" pitchFamily="2" charset="-78"/>
              </a:rPr>
              <a:t>تأمین راهکارهای فناوری اطلاعات</a:t>
            </a:r>
          </a:p>
          <a:p>
            <a:pPr marL="618051" indent="-618051" algn="r" defTabSz="1219170" rtl="1">
              <a:lnSpc>
                <a:spcPct val="150000"/>
              </a:lnSpc>
              <a:buClr>
                <a:srgbClr val="C00000"/>
              </a:buClr>
              <a:buFont typeface="Wingdings" pitchFamily="2" charset="2"/>
              <a:buChar char="ü"/>
            </a:pPr>
            <a:r>
              <a:rPr lang="fa-IR" sz="2400" dirty="0">
                <a:solidFill>
                  <a:srgbClr val="4F81BD">
                    <a:lumMod val="75000"/>
                  </a:srgbClr>
                </a:solidFill>
                <a:latin typeface="HoloLens MDL2 Assets" panose="050A0102010101010101" pitchFamily="18" charset="0"/>
                <a:cs typeface="2  Titr" panose="00000700000000000000" pitchFamily="2" charset="-78"/>
              </a:rPr>
              <a:t>مدیریت سبد پروژه</a:t>
            </a:r>
            <a:r>
              <a:rPr lang="fa-IR" sz="2400" dirty="0">
                <a:solidFill>
                  <a:srgbClr val="4F81BD"/>
                </a:solidFill>
                <a:latin typeface="HoloLens MDL2 Assets" panose="050A0102010101010101" pitchFamily="18" charset="0"/>
                <a:cs typeface="2  Titr" panose="00000700000000000000" pitchFamily="2" charset="-78"/>
              </a:rPr>
              <a:t>‌</a:t>
            </a:r>
            <a:r>
              <a:rPr lang="fa-IR" sz="2400" dirty="0">
                <a:solidFill>
                  <a:srgbClr val="4F81BD">
                    <a:lumMod val="75000"/>
                  </a:srgbClr>
                </a:solidFill>
                <a:latin typeface="HoloLens MDL2 Assets" panose="050A0102010101010101" pitchFamily="18" charset="0"/>
                <a:cs typeface="2  Titr" panose="00000700000000000000" pitchFamily="2" charset="-78"/>
              </a:rPr>
              <a:t>ها</a:t>
            </a:r>
          </a:p>
          <a:p>
            <a:pPr marL="618051" indent="-618051" algn="r" defTabSz="1219170" rtl="1">
              <a:lnSpc>
                <a:spcPct val="150000"/>
              </a:lnSpc>
              <a:buClr>
                <a:srgbClr val="C00000"/>
              </a:buClr>
              <a:buFont typeface="Wingdings" pitchFamily="2" charset="2"/>
              <a:buChar char="ü"/>
            </a:pPr>
            <a:r>
              <a:rPr lang="fa-IR" sz="2400" dirty="0">
                <a:solidFill>
                  <a:srgbClr val="4F81BD">
                    <a:lumMod val="75000"/>
                  </a:srgbClr>
                </a:solidFill>
                <a:latin typeface="HoloLens MDL2 Assets" panose="050A0102010101010101" pitchFamily="18" charset="0"/>
                <a:cs typeface="2  Titr" panose="00000700000000000000" pitchFamily="2" charset="-78"/>
              </a:rPr>
              <a:t>نظارت بر اجرای پروژه</a:t>
            </a:r>
            <a:r>
              <a:rPr lang="fa-IR" sz="2400" dirty="0">
                <a:solidFill>
                  <a:srgbClr val="4F81BD"/>
                </a:solidFill>
                <a:latin typeface="HoloLens MDL2 Assets" panose="050A0102010101010101" pitchFamily="18" charset="0"/>
                <a:cs typeface="2  Titr" panose="00000700000000000000" pitchFamily="2" charset="-78"/>
              </a:rPr>
              <a:t>‌</a:t>
            </a:r>
            <a:r>
              <a:rPr lang="fa-IR" sz="2400" dirty="0">
                <a:solidFill>
                  <a:srgbClr val="4F81BD">
                    <a:lumMod val="75000"/>
                  </a:srgbClr>
                </a:solidFill>
                <a:latin typeface="HoloLens MDL2 Assets" panose="050A0102010101010101" pitchFamily="18" charset="0"/>
                <a:cs typeface="2  Titr" panose="00000700000000000000" pitchFamily="2" charset="-78"/>
              </a:rPr>
              <a:t>های فناوری اطلاعات</a:t>
            </a:r>
          </a:p>
          <a:p>
            <a:pPr marL="618051" indent="-618051" algn="r" defTabSz="1219170" rtl="1">
              <a:lnSpc>
                <a:spcPct val="150000"/>
              </a:lnSpc>
              <a:buClr>
                <a:srgbClr val="C00000"/>
              </a:buClr>
              <a:buFont typeface="Wingdings" pitchFamily="2" charset="2"/>
              <a:buChar char="ü"/>
            </a:pPr>
            <a:r>
              <a:rPr lang="fa-IR" sz="2400" dirty="0">
                <a:solidFill>
                  <a:srgbClr val="4F81BD">
                    <a:lumMod val="75000"/>
                  </a:srgbClr>
                </a:solidFill>
                <a:latin typeface="HoloLens MDL2 Assets" panose="050A0102010101010101" pitchFamily="18" charset="0"/>
                <a:cs typeface="2  Titr" panose="00000700000000000000" pitchFamily="2" charset="-78"/>
              </a:rPr>
              <a:t>مدیریت داده‌ها</a:t>
            </a:r>
          </a:p>
          <a:p>
            <a:pPr marL="618051" indent="-618051" algn="r" defTabSz="1219170" rtl="1">
              <a:lnSpc>
                <a:spcPct val="150000"/>
              </a:lnSpc>
              <a:buClr>
                <a:srgbClr val="C00000"/>
              </a:buClr>
              <a:buFont typeface="Wingdings" pitchFamily="2" charset="2"/>
              <a:buChar char="ü"/>
            </a:pPr>
            <a:r>
              <a:rPr lang="fa-IR" sz="2400" dirty="0">
                <a:solidFill>
                  <a:srgbClr val="4F81BD">
                    <a:lumMod val="75000"/>
                  </a:srgbClr>
                </a:solidFill>
                <a:latin typeface="HoloLens MDL2 Assets" panose="050A0102010101010101" pitchFamily="18" charset="0"/>
                <a:cs typeface="2  Titr" panose="00000700000000000000" pitchFamily="2" charset="-78"/>
              </a:rPr>
              <a:t>مدیریت فرآیندهای کسب</a:t>
            </a:r>
            <a:r>
              <a:rPr lang="fa-IR" sz="2400" dirty="0">
                <a:solidFill>
                  <a:srgbClr val="4F81BD"/>
                </a:solidFill>
                <a:latin typeface="HoloLens MDL2 Assets" panose="050A0102010101010101" pitchFamily="18" charset="0"/>
                <a:cs typeface="2  Titr" panose="00000700000000000000" pitchFamily="2" charset="-78"/>
              </a:rPr>
              <a:t>‌</a:t>
            </a:r>
            <a:r>
              <a:rPr lang="fa-IR" sz="2400" dirty="0">
                <a:solidFill>
                  <a:srgbClr val="4F81BD">
                    <a:lumMod val="75000"/>
                  </a:srgbClr>
                </a:solidFill>
                <a:latin typeface="HoloLens MDL2 Assets" panose="050A0102010101010101" pitchFamily="18" charset="0"/>
                <a:cs typeface="2  Titr" panose="00000700000000000000" pitchFamily="2" charset="-78"/>
              </a:rPr>
              <a:t>وکار</a:t>
            </a:r>
          </a:p>
          <a:p>
            <a:pPr marL="618051" indent="-618051" algn="r" defTabSz="1219170" rtl="1">
              <a:lnSpc>
                <a:spcPct val="150000"/>
              </a:lnSpc>
              <a:buClr>
                <a:srgbClr val="C00000"/>
              </a:buClr>
              <a:buFont typeface="Wingdings" pitchFamily="2" charset="2"/>
              <a:buChar char="ü"/>
            </a:pPr>
            <a:r>
              <a:rPr lang="fa-IR" sz="2400" dirty="0">
                <a:solidFill>
                  <a:srgbClr val="4F81BD">
                    <a:lumMod val="75000"/>
                  </a:srgbClr>
                </a:solidFill>
                <a:latin typeface="HoloLens MDL2 Assets" panose="050A0102010101010101" pitchFamily="18" charset="0"/>
                <a:cs typeface="2  Titr" panose="00000700000000000000" pitchFamily="2" charset="-78"/>
              </a:rPr>
              <a:t>مدیریت خدمات فناوری اطلاعات </a:t>
            </a:r>
          </a:p>
        </p:txBody>
      </p:sp>
      <p:pic>
        <p:nvPicPr>
          <p:cNvPr id="11" name="Picture 10" descr="business-process-clip-art-298547.jpg"/>
          <p:cNvPicPr>
            <a:picLocks noChangeAspect="1"/>
          </p:cNvPicPr>
          <p:nvPr/>
        </p:nvPicPr>
        <p:blipFill>
          <a:blip r:embed="rId2" cstate="print"/>
          <a:stretch>
            <a:fillRect/>
          </a:stretch>
        </p:blipFill>
        <p:spPr>
          <a:xfrm>
            <a:off x="1831789" y="2224742"/>
            <a:ext cx="2395559" cy="3276600"/>
          </a:xfrm>
          <a:prstGeom prst="rect">
            <a:avLst/>
          </a:prstGeom>
        </p:spPr>
      </p:pic>
    </p:spTree>
    <p:extLst>
      <p:ext uri="{BB962C8B-B14F-4D97-AF65-F5344CB8AC3E}">
        <p14:creationId xmlns:p14="http://schemas.microsoft.com/office/powerpoint/2010/main" val="2012112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4294967295"/>
          </p:nvPr>
        </p:nvSpPr>
        <p:spPr>
          <a:xfrm>
            <a:off x="9347200" y="6518275"/>
            <a:ext cx="2844800" cy="365125"/>
          </a:xfrm>
          <a:prstGeom prst="rect">
            <a:avLst/>
          </a:prstGeom>
        </p:spPr>
        <p:txBody>
          <a:bodyPr/>
          <a:lstStyle/>
          <a:p>
            <a:pPr defTabSz="1219170"/>
            <a:fld id="{B6F15528-21DE-4FAA-801E-634DDDAF4B2B}" type="slidenum">
              <a:rPr lang="en-US">
                <a:solidFill>
                  <a:prstClr val="black">
                    <a:lumMod val="50000"/>
                    <a:lumOff val="50000"/>
                  </a:prstClr>
                </a:solidFill>
                <a:latin typeface="Calibri"/>
              </a:rPr>
              <a:pPr defTabSz="1219170"/>
              <a:t>19</a:t>
            </a:fld>
            <a:endParaRPr lang="en-US" dirty="0">
              <a:solidFill>
                <a:prstClr val="black">
                  <a:lumMod val="50000"/>
                  <a:lumOff val="50000"/>
                </a:prstClr>
              </a:solidFill>
              <a:latin typeface="Calibri"/>
            </a:endParaRPr>
          </a:p>
        </p:txBody>
      </p:sp>
      <p:sp>
        <p:nvSpPr>
          <p:cNvPr id="16" name="Rounded Rectangle 15"/>
          <p:cNvSpPr/>
          <p:nvPr/>
        </p:nvSpPr>
        <p:spPr>
          <a:xfrm>
            <a:off x="890649" y="267524"/>
            <a:ext cx="4444010" cy="406400"/>
          </a:xfrm>
          <a:prstGeom prst="roundRect">
            <a:avLst/>
          </a:prstGeom>
          <a:noFill/>
        </p:spPr>
        <p:txBody>
          <a:bodyPr wrap="square">
            <a:spAutoFit/>
          </a:bodyPr>
          <a:lstStyle/>
          <a:p>
            <a:pPr algn="r" rtl="1"/>
            <a:r>
              <a:rPr lang="fa-IR" b="1" dirty="0">
                <a:solidFill>
                  <a:schemeClr val="tx2">
                    <a:lumMod val="50000"/>
                  </a:schemeClr>
                </a:solidFill>
                <a:cs typeface="2  Titr" panose="00000700000000000000" pitchFamily="2" charset="-78"/>
              </a:rPr>
              <a:t>فرآیند کلی تطابق‌سنجی </a:t>
            </a:r>
            <a:r>
              <a:rPr lang="en-US" b="1" dirty="0">
                <a:solidFill>
                  <a:schemeClr val="tx2">
                    <a:lumMod val="50000"/>
                  </a:schemeClr>
                </a:solidFill>
                <a:cs typeface="2  Titr" panose="00000700000000000000" pitchFamily="2" charset="-78"/>
              </a:rPr>
              <a:t>Compliance Review</a:t>
            </a:r>
            <a:endParaRPr lang="fa-IR" b="1" dirty="0">
              <a:solidFill>
                <a:schemeClr val="tx2">
                  <a:lumMod val="50000"/>
                </a:schemeClr>
              </a:solidFill>
              <a:cs typeface="2  Titr" panose="00000700000000000000" pitchFamily="2" charset="-78"/>
            </a:endParaRPr>
          </a:p>
        </p:txBody>
      </p:sp>
      <p:pic>
        <p:nvPicPr>
          <p:cNvPr id="6" name="Picture 5">
            <a:extLst>
              <a:ext uri="{FF2B5EF4-FFF2-40B4-BE49-F238E27FC236}">
                <a16:creationId xmlns:a16="http://schemas.microsoft.com/office/drawing/2014/main" id="{DF11F21D-F303-7CD0-DA63-3A092F97BA59}"/>
              </a:ext>
            </a:extLst>
          </p:cNvPr>
          <p:cNvPicPr>
            <a:picLocks noChangeAspect="1"/>
          </p:cNvPicPr>
          <p:nvPr/>
        </p:nvPicPr>
        <p:blipFill>
          <a:blip r:embed="rId2"/>
          <a:stretch>
            <a:fillRect/>
          </a:stretch>
        </p:blipFill>
        <p:spPr>
          <a:xfrm>
            <a:off x="1013415" y="868362"/>
            <a:ext cx="10165169" cy="5832475"/>
          </a:xfrm>
          <a:prstGeom prst="rect">
            <a:avLst/>
          </a:prstGeom>
        </p:spPr>
      </p:pic>
    </p:spTree>
    <p:extLst>
      <p:ext uri="{BB962C8B-B14F-4D97-AF65-F5344CB8AC3E}">
        <p14:creationId xmlns:p14="http://schemas.microsoft.com/office/powerpoint/2010/main" val="28727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94F370-535F-7726-D729-761B829BC9D0}"/>
              </a:ext>
            </a:extLst>
          </p:cNvPr>
          <p:cNvSpPr txBox="1"/>
          <p:nvPr/>
        </p:nvSpPr>
        <p:spPr>
          <a:xfrm>
            <a:off x="815787" y="1687245"/>
            <a:ext cx="10856345" cy="4921284"/>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defPPr>
              <a:defRPr lang="en-US"/>
            </a:defPPr>
            <a:lvl1pPr algn="just" rtl="1">
              <a:lnSpc>
                <a:spcPct val="200000"/>
              </a:lnSpc>
              <a:defRPr sz="2400">
                <a:solidFill>
                  <a:schemeClr val="dk1"/>
                </a:solidFill>
                <a:cs typeface="2  Nazanin" panose="000004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900" indent="-342900">
              <a:buClr>
                <a:srgbClr val="C00000"/>
              </a:buClr>
              <a:buFont typeface="Wingdings" panose="05000000000000000000" pitchFamily="2" charset="2"/>
              <a:buChar char="§"/>
            </a:pPr>
            <a:r>
              <a:rPr lang="fa-IR" sz="2000" b="1" dirty="0">
                <a:cs typeface="2  Titr" panose="00000700000000000000" pitchFamily="2" charset="-78"/>
              </a:rPr>
              <a:t>مناسب نبودن جایگاه واحد معماری سازمانی در سطوح سازمانی شرکت</a:t>
            </a:r>
          </a:p>
          <a:p>
            <a:pPr marL="342900" indent="-342900">
              <a:buClr>
                <a:srgbClr val="C00000"/>
              </a:buClr>
              <a:buFont typeface="Wingdings" panose="05000000000000000000" pitchFamily="2" charset="2"/>
              <a:buChar char="§"/>
            </a:pPr>
            <a:r>
              <a:rPr lang="fa-IR" sz="2000" b="1" dirty="0">
                <a:cs typeface="2  Titr" panose="00000700000000000000" pitchFamily="2" charset="-78"/>
              </a:rPr>
              <a:t>مشخص نبودن شرح وظایف واحد معماری سازمانی</a:t>
            </a:r>
          </a:p>
          <a:p>
            <a:pPr marL="342900" indent="-342900">
              <a:buClr>
                <a:srgbClr val="C00000"/>
              </a:buClr>
              <a:buFont typeface="Wingdings" panose="05000000000000000000" pitchFamily="2" charset="2"/>
              <a:buChar char="§"/>
            </a:pPr>
            <a:r>
              <a:rPr lang="fa-IR" sz="2000" b="1" dirty="0">
                <a:cs typeface="2  Titr" panose="00000700000000000000" pitchFamily="2" charset="-78"/>
              </a:rPr>
              <a:t>نداشتن دانش و تخصص لازم نیروهای حوزه معماری سازمانی</a:t>
            </a:r>
          </a:p>
          <a:p>
            <a:pPr marL="342900" indent="-342900">
              <a:buClr>
                <a:srgbClr val="C00000"/>
              </a:buClr>
              <a:buFont typeface="Wingdings" panose="05000000000000000000" pitchFamily="2" charset="2"/>
              <a:buChar char="§"/>
            </a:pPr>
            <a:r>
              <a:rPr lang="fa-IR" sz="2000" b="1" dirty="0">
                <a:cs typeface="2  Titr" panose="00000700000000000000" pitchFamily="2" charset="-78"/>
              </a:rPr>
              <a:t>نامشخص بودن ارتباط واحد معماری سازمانی با سایر دفاتر مرتبط</a:t>
            </a:r>
          </a:p>
          <a:p>
            <a:pPr marL="342900" indent="-342900">
              <a:buClr>
                <a:srgbClr val="C00000"/>
              </a:buClr>
              <a:buFont typeface="Wingdings" panose="05000000000000000000" pitchFamily="2" charset="2"/>
              <a:buChar char="§"/>
            </a:pPr>
            <a:r>
              <a:rPr lang="fa-IR" sz="2000" b="1" dirty="0">
                <a:cs typeface="2  Titr" panose="00000700000000000000" pitchFamily="2" charset="-78"/>
              </a:rPr>
              <a:t>عدم اجرای پروژه‌های توسعه معماری (برنامه عملیاتی) به دلیل مشخص نبودن نقش و وظایف دفتر </a:t>
            </a:r>
            <a:r>
              <a:rPr lang="en-US" sz="2000" b="1" dirty="0">
                <a:cs typeface="2  Titr" panose="00000700000000000000" pitchFamily="2" charset="-78"/>
              </a:rPr>
              <a:t>IT</a:t>
            </a:r>
            <a:r>
              <a:rPr lang="fa-IR" sz="2000" b="1" dirty="0">
                <a:cs typeface="2  Titr" panose="00000700000000000000" pitchFamily="2" charset="-78"/>
              </a:rPr>
              <a:t> و دفتر تحول در اجرای برنامه</a:t>
            </a:r>
          </a:p>
          <a:p>
            <a:pPr marL="342900" indent="-342900">
              <a:buClr>
                <a:srgbClr val="C00000"/>
              </a:buClr>
              <a:buFont typeface="Wingdings" panose="05000000000000000000" pitchFamily="2" charset="2"/>
              <a:buChar char="§"/>
            </a:pPr>
            <a:r>
              <a:rPr lang="fa-IR" sz="2000" b="1" dirty="0">
                <a:cs typeface="2  Titr" panose="00000700000000000000" pitchFamily="2" charset="-78"/>
              </a:rPr>
              <a:t>مشخص نبودن نقش و وظایف دفتر </a:t>
            </a:r>
            <a:r>
              <a:rPr lang="en-US" sz="2000" b="1" dirty="0">
                <a:cs typeface="2  Titr" panose="00000700000000000000" pitchFamily="2" charset="-78"/>
              </a:rPr>
              <a:t>IT</a:t>
            </a:r>
            <a:r>
              <a:rPr lang="fa-IR" sz="2000" b="1" dirty="0">
                <a:cs typeface="2  Titr" panose="00000700000000000000" pitchFamily="2" charset="-78"/>
              </a:rPr>
              <a:t> و دفتر تحول در تکمیل و به‌روزنگهداشت مخزن معماری سازمانی</a:t>
            </a:r>
          </a:p>
          <a:p>
            <a:pPr marL="342900" indent="-342900">
              <a:buClr>
                <a:srgbClr val="C00000"/>
              </a:buClr>
              <a:buFont typeface="Wingdings" panose="05000000000000000000" pitchFamily="2" charset="2"/>
              <a:buChar char="§"/>
            </a:pPr>
            <a:r>
              <a:rPr lang="fa-IR" sz="2000" b="1" dirty="0">
                <a:cs typeface="2  Titr" panose="00000700000000000000" pitchFamily="2" charset="-78"/>
              </a:rPr>
              <a:t>عدم تشکیل</a:t>
            </a:r>
            <a:r>
              <a:rPr lang="en-US" sz="2000" b="1" dirty="0">
                <a:cs typeface="2  Titr" panose="00000700000000000000" pitchFamily="2" charset="-78"/>
              </a:rPr>
              <a:t> </a:t>
            </a:r>
            <a:r>
              <a:rPr lang="fa-IR" sz="2000" b="1" dirty="0">
                <a:cs typeface="2  Titr" panose="00000700000000000000" pitchFamily="2" charset="-78"/>
              </a:rPr>
              <a:t> و اتمام فعالیت کمیته معماری سازمانی هر شرکت با اتمام پروژه معماری سازمانی</a:t>
            </a:r>
            <a:endParaRPr lang="ar-SA" sz="2000" b="1" dirty="0">
              <a:cs typeface="2  Titr" panose="00000700000000000000" pitchFamily="2" charset="-78"/>
            </a:endParaRPr>
          </a:p>
        </p:txBody>
      </p:sp>
      <p:sp>
        <p:nvSpPr>
          <p:cNvPr id="3" name="TextBox 2">
            <a:extLst>
              <a:ext uri="{FF2B5EF4-FFF2-40B4-BE49-F238E27FC236}">
                <a16:creationId xmlns:a16="http://schemas.microsoft.com/office/drawing/2014/main" id="{E8F0222B-9D22-0AC8-EDCF-70CF66FDFC15}"/>
              </a:ext>
            </a:extLst>
          </p:cNvPr>
          <p:cNvSpPr txBox="1"/>
          <p:nvPr/>
        </p:nvSpPr>
        <p:spPr>
          <a:xfrm>
            <a:off x="718648" y="313533"/>
            <a:ext cx="1935145" cy="369332"/>
          </a:xfrm>
          <a:prstGeom prst="rect">
            <a:avLst/>
          </a:prstGeom>
          <a:noFill/>
        </p:spPr>
        <p:txBody>
          <a:bodyPr wrap="none" rtlCol="1">
            <a:spAutoFit/>
          </a:bodyPr>
          <a:lstStyle/>
          <a:p>
            <a:r>
              <a:rPr lang="fa-IR" dirty="0">
                <a:cs typeface="2  Titr" panose="00000700000000000000" pitchFamily="2" charset="-78"/>
              </a:rPr>
              <a:t> ضرورت اجرای </a:t>
            </a:r>
            <a:r>
              <a:rPr lang="ar-SA" dirty="0">
                <a:cs typeface="2  Titr" panose="00000700000000000000" pitchFamily="2" charset="-78"/>
              </a:rPr>
              <a:t>پروژه</a:t>
            </a:r>
          </a:p>
        </p:txBody>
      </p:sp>
      <p:sp>
        <p:nvSpPr>
          <p:cNvPr id="5" name="TextBox 4">
            <a:extLst>
              <a:ext uri="{FF2B5EF4-FFF2-40B4-BE49-F238E27FC236}">
                <a16:creationId xmlns:a16="http://schemas.microsoft.com/office/drawing/2014/main" id="{F1A59846-EA36-EB46-52D2-70671AA21BE8}"/>
              </a:ext>
            </a:extLst>
          </p:cNvPr>
          <p:cNvSpPr txBox="1"/>
          <p:nvPr/>
        </p:nvSpPr>
        <p:spPr>
          <a:xfrm>
            <a:off x="1033153" y="1163231"/>
            <a:ext cx="1053638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anchor="t">
            <a:spAutoFit/>
          </a:bodyPr>
          <a:lstStyle/>
          <a:p>
            <a:pPr algn="just" rtl="1"/>
            <a:r>
              <a:rPr lang="fa-IR" sz="2000" b="1" dirty="0">
                <a:cs typeface="B Nazanin" panose="00000400000000000000" pitchFamily="2" charset="-78"/>
              </a:rPr>
              <a:t>برخی از مشکلات و </a:t>
            </a:r>
            <a:r>
              <a:rPr lang="fa-IR" sz="2000" b="1" dirty="0" err="1">
                <a:cs typeface="B Nazanin" panose="00000400000000000000" pitchFamily="2" charset="-78"/>
              </a:rPr>
              <a:t>نیازمندی‌های</a:t>
            </a:r>
            <a:r>
              <a:rPr lang="fa-IR" sz="2000" b="1" dirty="0">
                <a:cs typeface="B Nazanin" panose="00000400000000000000" pitchFamily="2" charset="-78"/>
              </a:rPr>
              <a:t> موجود در </a:t>
            </a:r>
            <a:r>
              <a:rPr lang="fa-IR" sz="2000" b="1" dirty="0" err="1">
                <a:cs typeface="B Nazanin" panose="00000400000000000000" pitchFamily="2" charset="-78"/>
              </a:rPr>
              <a:t>شرکت‌های</a:t>
            </a:r>
            <a:r>
              <a:rPr lang="fa-IR" sz="2000" b="1" dirty="0">
                <a:cs typeface="B Nazanin" panose="00000400000000000000" pitchFamily="2" charset="-78"/>
              </a:rPr>
              <a:t> توزیع نیروی برق که </a:t>
            </a:r>
            <a:r>
              <a:rPr lang="fa-IR" sz="2000" b="1" dirty="0" err="1">
                <a:cs typeface="B Nazanin" panose="00000400000000000000" pitchFamily="2" charset="-78"/>
              </a:rPr>
              <a:t>پروژه‌های</a:t>
            </a:r>
            <a:r>
              <a:rPr lang="fa-IR" sz="2000" b="1" dirty="0">
                <a:cs typeface="B Nazanin" panose="00000400000000000000" pitchFamily="2" charset="-78"/>
              </a:rPr>
              <a:t> معماری </a:t>
            </a:r>
            <a:r>
              <a:rPr lang="fa-IR" sz="2000" b="1" dirty="0" err="1">
                <a:cs typeface="B Nazanin" panose="00000400000000000000" pitchFamily="2" charset="-78"/>
              </a:rPr>
              <a:t>تطیقی</a:t>
            </a:r>
            <a:r>
              <a:rPr lang="fa-IR" sz="2000" b="1" dirty="0">
                <a:cs typeface="B Nazanin" panose="00000400000000000000" pitchFamily="2" charset="-78"/>
              </a:rPr>
              <a:t> را انجام </a:t>
            </a:r>
            <a:r>
              <a:rPr lang="fa-IR" sz="2000" b="1" dirty="0" err="1">
                <a:cs typeface="B Nazanin" panose="00000400000000000000" pitchFamily="2" charset="-78"/>
              </a:rPr>
              <a:t>داده‌اند</a:t>
            </a:r>
            <a:r>
              <a:rPr lang="fa-IR" sz="2000" b="1" dirty="0">
                <a:cs typeface="B Nazanin" panose="00000400000000000000" pitchFamily="2" charset="-78"/>
              </a:rPr>
              <a:t>:</a:t>
            </a:r>
          </a:p>
        </p:txBody>
      </p:sp>
    </p:spTree>
    <p:extLst>
      <p:ext uri="{BB962C8B-B14F-4D97-AF65-F5344CB8AC3E}">
        <p14:creationId xmlns:p14="http://schemas.microsoft.com/office/powerpoint/2010/main" val="239332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4294967295"/>
          </p:nvPr>
        </p:nvSpPr>
        <p:spPr>
          <a:xfrm>
            <a:off x="9347200" y="6518275"/>
            <a:ext cx="2844800" cy="365125"/>
          </a:xfrm>
        </p:spPr>
        <p:txBody>
          <a:bodyPr/>
          <a:lstStyle/>
          <a:p>
            <a:pPr defTabSz="1219170"/>
            <a:fld id="{B6F15528-21DE-4FAA-801E-634DDDAF4B2B}" type="slidenum">
              <a:rPr lang="en-US">
                <a:solidFill>
                  <a:prstClr val="black">
                    <a:lumMod val="50000"/>
                    <a:lumOff val="50000"/>
                  </a:prstClr>
                </a:solidFill>
                <a:latin typeface="Calibri"/>
              </a:rPr>
              <a:pPr defTabSz="1219170"/>
              <a:t>20</a:t>
            </a:fld>
            <a:endParaRPr lang="en-US" dirty="0">
              <a:solidFill>
                <a:prstClr val="black">
                  <a:lumMod val="50000"/>
                  <a:lumOff val="50000"/>
                </a:prstClr>
              </a:solidFill>
              <a:latin typeface="Calibri"/>
            </a:endParaRPr>
          </a:p>
        </p:txBody>
      </p:sp>
      <p:pic>
        <p:nvPicPr>
          <p:cNvPr id="10" name="Picture 9"/>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600" y="61329"/>
            <a:ext cx="10972800" cy="3367671"/>
          </a:xfrm>
          <a:prstGeom prst="rect">
            <a:avLst/>
          </a:prstGeom>
        </p:spPr>
      </p:pic>
      <p:sp>
        <p:nvSpPr>
          <p:cNvPr id="11" name="TextBox 10"/>
          <p:cNvSpPr txBox="1"/>
          <p:nvPr/>
        </p:nvSpPr>
        <p:spPr>
          <a:xfrm>
            <a:off x="1039905" y="3881144"/>
            <a:ext cx="10122899" cy="1862048"/>
          </a:xfrm>
          <a:prstGeom prst="rect">
            <a:avLst/>
          </a:prstGeom>
          <a:noFill/>
          <a:ln w="57150">
            <a:solidFill>
              <a:schemeClr val="accent5">
                <a:lumMod val="75000"/>
              </a:schemeClr>
            </a:solidFill>
          </a:ln>
        </p:spPr>
        <p:txBody>
          <a:bodyPr wrap="square" rtlCol="0">
            <a:spAutoFit/>
          </a:bodyPr>
          <a:lstStyle/>
          <a:p>
            <a:pPr algn="ctr" defTabSz="1219170" rtl="1">
              <a:lnSpc>
                <a:spcPct val="150000"/>
              </a:lnSpc>
            </a:pPr>
            <a:r>
              <a:rPr lang="fa-IR" sz="4000" dirty="0">
                <a:solidFill>
                  <a:srgbClr val="FF9933"/>
                </a:solidFill>
                <a:latin typeface="IRANSansFaNum Black" panose="020B0506030804020204" pitchFamily="34" charset="-78"/>
                <a:cs typeface="2  Titr" panose="00000700000000000000" pitchFamily="2" charset="-78"/>
              </a:rPr>
              <a:t>معرفی پروژه طراحي قابلیت مدیریت و راهبري معماري سازماني در شركتهاي توزیع نیروي برق</a:t>
            </a:r>
          </a:p>
        </p:txBody>
      </p:sp>
    </p:spTree>
    <p:extLst>
      <p:ext uri="{BB962C8B-B14F-4D97-AF65-F5344CB8AC3E}">
        <p14:creationId xmlns:p14="http://schemas.microsoft.com/office/powerpoint/2010/main" val="2308726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8BF737-D694-B25A-053A-FE8C92831E46}"/>
              </a:ext>
            </a:extLst>
          </p:cNvPr>
          <p:cNvSpPr txBox="1"/>
          <p:nvPr/>
        </p:nvSpPr>
        <p:spPr>
          <a:xfrm>
            <a:off x="831589" y="1221249"/>
            <a:ext cx="10867201" cy="5032147"/>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p>
            <a:pPr algn="just" rtl="1">
              <a:lnSpc>
                <a:spcPct val="150000"/>
              </a:lnSpc>
            </a:pPr>
            <a:r>
              <a:rPr lang="ar-SA" sz="2400" b="1" dirty="0">
                <a:cs typeface="B Nazanin" panose="00000400000000000000" pitchFamily="2" charset="-78"/>
              </a:rPr>
              <a:t>با تدوین و ابلاغ معماری مرجع برای شرکت‌های توزیع و اجرای پروژه‌های متعدد معماری تطبیقی و تفصیلی در برخی شرکت‌های توزیع، گام‌های مهمی در جهت توسعه و استفاده از معماری سازمانی در شرکت‌ها برداشته شده و صنعت برق کشور به عنوان یکی از صنایع پیشرو کشور در این زمینه شناخته شده است.</a:t>
            </a:r>
            <a:endParaRPr lang="en-US" sz="2400" b="1" dirty="0">
              <a:cs typeface="B Nazanin" panose="00000400000000000000" pitchFamily="2" charset="-78"/>
            </a:endParaRPr>
          </a:p>
          <a:p>
            <a:pPr algn="just" rtl="1">
              <a:lnSpc>
                <a:spcPct val="150000"/>
              </a:lnSpc>
            </a:pPr>
            <a:endParaRPr lang="en-US" sz="2400" b="1" dirty="0">
              <a:cs typeface="B Nazanin" panose="00000400000000000000" pitchFamily="2" charset="-78"/>
            </a:endParaRPr>
          </a:p>
          <a:p>
            <a:pPr algn="just" rtl="1">
              <a:lnSpc>
                <a:spcPct val="150000"/>
              </a:lnSpc>
            </a:pPr>
            <a:r>
              <a:rPr lang="ar-SA" sz="2400" b="1" dirty="0">
                <a:cs typeface="B Nazanin" panose="00000400000000000000" pitchFamily="2" charset="-78"/>
              </a:rPr>
              <a:t>با وجود اجرای پروژه معماری سازمانی در شرکت‌های توزیع نیروی برق هنوز </a:t>
            </a:r>
            <a:r>
              <a:rPr lang="ar-SA" sz="2400" b="1" u="sng" dirty="0">
                <a:solidFill>
                  <a:srgbClr val="FF0000"/>
                </a:solidFill>
                <a:cs typeface="B Nazanin" panose="00000400000000000000" pitchFamily="2" charset="-78"/>
              </a:rPr>
              <a:t>سطح بلوغ </a:t>
            </a:r>
            <a:r>
              <a:rPr lang="ar-SA" sz="2400" b="1" dirty="0">
                <a:cs typeface="B Nazanin" panose="00000400000000000000" pitchFamily="2" charset="-78"/>
              </a:rPr>
              <a:t>قابلیت معماری سازمانی این شرکت‌ها </a:t>
            </a:r>
            <a:r>
              <a:rPr lang="ar-SA" sz="2400" b="1" u="sng" dirty="0">
                <a:solidFill>
                  <a:srgbClr val="FF0000"/>
                </a:solidFill>
                <a:cs typeface="B Nazanin" panose="00000400000000000000" pitchFamily="2" charset="-78"/>
              </a:rPr>
              <a:t>در حد پروژه‌ای </a:t>
            </a:r>
            <a:r>
              <a:rPr lang="ar-SA" sz="2400" b="1" dirty="0">
                <a:cs typeface="B Nazanin" panose="00000400000000000000" pitchFamily="2" charset="-78"/>
              </a:rPr>
              <a:t>است و برای این که سطح بلوغ معماری افزایش یابد ضرروی به نظر می‌رسد مطابق با نظام‌نامه ارزیابی </a:t>
            </a:r>
            <a:r>
              <a:rPr lang="ar-SA" sz="2400" b="1" u="sng" dirty="0">
                <a:solidFill>
                  <a:srgbClr val="FF0000"/>
                </a:solidFill>
                <a:cs typeface="B Nazanin" panose="00000400000000000000" pitchFamily="2" charset="-78"/>
              </a:rPr>
              <a:t>قابلیت مدیریت و راهبری معماری سازمانی</a:t>
            </a:r>
            <a:r>
              <a:rPr lang="ar-SA" sz="2400" b="1" dirty="0">
                <a:solidFill>
                  <a:srgbClr val="FF0000"/>
                </a:solidFill>
                <a:cs typeface="B Nazanin" panose="00000400000000000000" pitchFamily="2" charset="-78"/>
              </a:rPr>
              <a:t> وزارت نیرو</a:t>
            </a:r>
            <a:r>
              <a:rPr lang="ar-SA" sz="2400" b="1" dirty="0">
                <a:cs typeface="B Nazanin" panose="00000400000000000000" pitchFamily="2" charset="-78"/>
              </a:rPr>
              <a:t> باید قابلیت مدیریت و راهبری معماری پیاده سازی گردد.</a:t>
            </a:r>
          </a:p>
        </p:txBody>
      </p:sp>
      <p:sp>
        <p:nvSpPr>
          <p:cNvPr id="4" name="TextBox 3">
            <a:extLst>
              <a:ext uri="{FF2B5EF4-FFF2-40B4-BE49-F238E27FC236}">
                <a16:creationId xmlns:a16="http://schemas.microsoft.com/office/drawing/2014/main" id="{75D23550-F9FB-338D-5D0F-46EC0D4C56F7}"/>
              </a:ext>
            </a:extLst>
          </p:cNvPr>
          <p:cNvSpPr txBox="1"/>
          <p:nvPr/>
        </p:nvSpPr>
        <p:spPr>
          <a:xfrm>
            <a:off x="9036708" y="235272"/>
            <a:ext cx="1935145" cy="369332"/>
          </a:xfrm>
          <a:prstGeom prst="rect">
            <a:avLst/>
          </a:prstGeom>
          <a:noFill/>
        </p:spPr>
        <p:txBody>
          <a:bodyPr wrap="none" rtlCol="1">
            <a:spAutoFit/>
          </a:bodyPr>
          <a:lstStyle/>
          <a:p>
            <a:r>
              <a:rPr lang="fa-IR" dirty="0">
                <a:cs typeface="2  Titr" panose="00000700000000000000" pitchFamily="2" charset="-78"/>
              </a:rPr>
              <a:t> ضرورت اجرای </a:t>
            </a:r>
            <a:r>
              <a:rPr lang="ar-SA" dirty="0">
                <a:cs typeface="2  Titr" panose="00000700000000000000" pitchFamily="2" charset="-78"/>
              </a:rPr>
              <a:t>پروژه</a:t>
            </a:r>
          </a:p>
        </p:txBody>
      </p:sp>
    </p:spTree>
    <p:extLst>
      <p:ext uri="{BB962C8B-B14F-4D97-AF65-F5344CB8AC3E}">
        <p14:creationId xmlns:p14="http://schemas.microsoft.com/office/powerpoint/2010/main" val="1633486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94F370-535F-7726-D729-761B829BC9D0}"/>
              </a:ext>
            </a:extLst>
          </p:cNvPr>
          <p:cNvSpPr txBox="1"/>
          <p:nvPr/>
        </p:nvSpPr>
        <p:spPr>
          <a:xfrm>
            <a:off x="837910" y="1224530"/>
            <a:ext cx="10516179" cy="5170646"/>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defPPr>
              <a:defRPr lang="en-US"/>
            </a:defPPr>
            <a:lvl1pPr algn="just" rtl="1">
              <a:lnSpc>
                <a:spcPct val="200000"/>
              </a:lnSpc>
              <a:defRPr sz="2400">
                <a:solidFill>
                  <a:schemeClr val="dk1"/>
                </a:solidFill>
                <a:cs typeface="2  Nazanin" panose="000004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cs typeface="B Nazanin" panose="00000400000000000000" pitchFamily="2" charset="-78"/>
              </a:rPr>
              <a:t>آنچه در این پروژه انجام خواهد شد، </a:t>
            </a:r>
            <a:r>
              <a:rPr lang="ar-SA" b="1" dirty="0">
                <a:solidFill>
                  <a:srgbClr val="FF0000"/>
                </a:solidFill>
                <a:cs typeface="B Nazanin" panose="00000400000000000000" pitchFamily="2" charset="-78"/>
              </a:rPr>
              <a:t>طراحی قابلیت مدیریت و راهبری معماری سازمانی</a:t>
            </a:r>
            <a:r>
              <a:rPr lang="ar-SA" b="1" dirty="0">
                <a:cs typeface="B Nazanin" panose="00000400000000000000" pitchFamily="2" charset="-78"/>
              </a:rPr>
              <a:t> </a:t>
            </a:r>
            <a:r>
              <a:rPr lang="ar-SA" dirty="0">
                <a:cs typeface="B Nazanin" panose="00000400000000000000" pitchFamily="2" charset="-78"/>
              </a:rPr>
              <a:t>در شرکت‌های توزیع نیروی برق به کارفرمایی شرکت توزیع نیروی برق شهرستان اهواز می‌باشد.</a:t>
            </a:r>
            <a:endParaRPr lang="fa-IR" dirty="0">
              <a:cs typeface="B Nazanin" panose="00000400000000000000" pitchFamily="2" charset="-78"/>
            </a:endParaRPr>
          </a:p>
          <a:p>
            <a:endParaRPr lang="fa-IR" dirty="0">
              <a:cs typeface="B Nazanin" panose="00000400000000000000" pitchFamily="2" charset="-78"/>
            </a:endParaRPr>
          </a:p>
          <a:p>
            <a:r>
              <a:rPr lang="ar-SA" dirty="0">
                <a:cs typeface="B Nazanin" panose="00000400000000000000" pitchFamily="2" charset="-78"/>
              </a:rPr>
              <a:t>از آنجا که قابلیت </a:t>
            </a:r>
            <a:r>
              <a:rPr lang="en-US" dirty="0">
                <a:cs typeface="B Nazanin" panose="00000400000000000000" pitchFamily="2" charset="-78"/>
              </a:rPr>
              <a:t>EAM/EAG</a:t>
            </a:r>
            <a:r>
              <a:rPr lang="fa-IR" dirty="0">
                <a:cs typeface="B Nazanin" panose="00000400000000000000" pitchFamily="2" charset="-78"/>
              </a:rPr>
              <a:t> یکی از توانمندسازهای اصلی هر سازمان برای اجرای موفق طرح‌های توسعه‌ای و تحولی در سطح کلان است</a:t>
            </a:r>
            <a:r>
              <a:rPr lang="ar-SA" dirty="0">
                <a:cs typeface="B Nazanin" panose="00000400000000000000" pitchFamily="2" charset="-78"/>
              </a:rPr>
              <a:t>، اجزای این قابلیت یعنی </a:t>
            </a:r>
            <a:r>
              <a:rPr lang="ar-SA" b="1" dirty="0">
                <a:solidFill>
                  <a:srgbClr val="FF0000"/>
                </a:solidFill>
                <a:cs typeface="B Nazanin" panose="00000400000000000000" pitchFamily="2" charset="-78"/>
              </a:rPr>
              <a:t>ساختار، نیروی انسانی، فرآیندها و ابزار لازم طراحی و مستند</a:t>
            </a:r>
            <a:r>
              <a:rPr lang="ar-SA" dirty="0">
                <a:cs typeface="B Nazanin" panose="00000400000000000000" pitchFamily="2" charset="-78"/>
              </a:rPr>
              <a:t> خواهد شد.</a:t>
            </a:r>
          </a:p>
          <a:p>
            <a:endParaRPr lang="ar-SA" dirty="0">
              <a:cs typeface="B Nazanin" panose="00000400000000000000" pitchFamily="2" charset="-78"/>
            </a:endParaRPr>
          </a:p>
        </p:txBody>
      </p:sp>
      <p:sp>
        <p:nvSpPr>
          <p:cNvPr id="3" name="TextBox 2">
            <a:extLst>
              <a:ext uri="{FF2B5EF4-FFF2-40B4-BE49-F238E27FC236}">
                <a16:creationId xmlns:a16="http://schemas.microsoft.com/office/drawing/2014/main" id="{E8F0222B-9D22-0AC8-EDCF-70CF66FDFC15}"/>
              </a:ext>
            </a:extLst>
          </p:cNvPr>
          <p:cNvSpPr txBox="1"/>
          <p:nvPr/>
        </p:nvSpPr>
        <p:spPr>
          <a:xfrm>
            <a:off x="9081558" y="243368"/>
            <a:ext cx="1935145" cy="369332"/>
          </a:xfrm>
          <a:prstGeom prst="rect">
            <a:avLst/>
          </a:prstGeom>
          <a:noFill/>
        </p:spPr>
        <p:txBody>
          <a:bodyPr wrap="none" rtlCol="1">
            <a:spAutoFit/>
          </a:bodyPr>
          <a:lstStyle/>
          <a:p>
            <a:r>
              <a:rPr lang="fa-IR" dirty="0">
                <a:cs typeface="2  Titr" panose="00000700000000000000" pitchFamily="2" charset="-78"/>
              </a:rPr>
              <a:t> ضرورت اجرای </a:t>
            </a:r>
            <a:r>
              <a:rPr lang="ar-SA" dirty="0">
                <a:cs typeface="2  Titr" panose="00000700000000000000" pitchFamily="2" charset="-78"/>
              </a:rPr>
              <a:t>پروژه</a:t>
            </a:r>
          </a:p>
        </p:txBody>
      </p:sp>
    </p:spTree>
    <p:extLst>
      <p:ext uri="{BB962C8B-B14F-4D97-AF65-F5344CB8AC3E}">
        <p14:creationId xmlns:p14="http://schemas.microsoft.com/office/powerpoint/2010/main" val="3041248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87DFD5-F15C-678A-9BEA-4B1E8E6AF3A5}"/>
              </a:ext>
            </a:extLst>
          </p:cNvPr>
          <p:cNvSpPr txBox="1"/>
          <p:nvPr/>
        </p:nvSpPr>
        <p:spPr>
          <a:xfrm>
            <a:off x="660011" y="1662292"/>
            <a:ext cx="11002836" cy="4431983"/>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1">
            <a:spAutoFit/>
          </a:bodyPr>
          <a:lstStyle/>
          <a:p>
            <a:pPr marL="342900" indent="-342900" algn="just" rtl="1">
              <a:lnSpc>
                <a:spcPct val="200000"/>
              </a:lnSpc>
              <a:buClr>
                <a:srgbClr val="FF0000"/>
              </a:buClr>
              <a:buFont typeface="Wingdings" panose="05000000000000000000" pitchFamily="2" charset="2"/>
              <a:buChar char="q"/>
            </a:pPr>
            <a:r>
              <a:rPr lang="ar-SA" sz="2400" dirty="0">
                <a:cs typeface="B Nazanin" panose="00000400000000000000" pitchFamily="2" charset="-78"/>
              </a:rPr>
              <a:t>شناسایی </a:t>
            </a:r>
            <a:r>
              <a:rPr lang="ar-SA" sz="2400" b="1" dirty="0">
                <a:solidFill>
                  <a:srgbClr val="FF0000"/>
                </a:solidFill>
                <a:cs typeface="B Nazanin" panose="00000400000000000000" pitchFamily="2" charset="-78"/>
              </a:rPr>
              <a:t>خدمات</a:t>
            </a:r>
            <a:r>
              <a:rPr lang="ar-SA" sz="2400" dirty="0">
                <a:cs typeface="B Nazanin" panose="00000400000000000000" pitchFamily="2" charset="-78"/>
              </a:rPr>
              <a:t> قابلیت مدیریت و راهبری معماری سازمانی در شرکت‌های توزیع نیروی برق</a:t>
            </a:r>
          </a:p>
          <a:p>
            <a:pPr marL="342900" indent="-342900" algn="just" rtl="1">
              <a:lnSpc>
                <a:spcPct val="200000"/>
              </a:lnSpc>
              <a:buClr>
                <a:srgbClr val="FF0000"/>
              </a:buClr>
              <a:buFont typeface="Wingdings" panose="05000000000000000000" pitchFamily="2" charset="2"/>
              <a:buChar char="q"/>
            </a:pPr>
            <a:r>
              <a:rPr lang="ar-SA" sz="2400" dirty="0">
                <a:cs typeface="B Nazanin" panose="00000400000000000000" pitchFamily="2" charset="-78"/>
              </a:rPr>
              <a:t>شناسایی </a:t>
            </a:r>
            <a:r>
              <a:rPr lang="ar-SA" sz="2400" b="1" dirty="0">
                <a:solidFill>
                  <a:srgbClr val="FF0000"/>
                </a:solidFill>
                <a:cs typeface="B Nazanin" panose="00000400000000000000" pitchFamily="2" charset="-78"/>
              </a:rPr>
              <a:t>فرآیندهای</a:t>
            </a:r>
            <a:r>
              <a:rPr lang="ar-SA" sz="2400" dirty="0">
                <a:cs typeface="B Nazanin" panose="00000400000000000000" pitchFamily="2" charset="-78"/>
              </a:rPr>
              <a:t> قابلیت مدیریت و راهبری معماری سازمانی در شرکت‌های توزیع نیروی برق</a:t>
            </a:r>
          </a:p>
          <a:p>
            <a:pPr marL="342900" indent="-342900" algn="just" rtl="1">
              <a:lnSpc>
                <a:spcPct val="200000"/>
              </a:lnSpc>
              <a:buClr>
                <a:srgbClr val="FF0000"/>
              </a:buClr>
              <a:buFont typeface="Wingdings" panose="05000000000000000000" pitchFamily="2" charset="2"/>
              <a:buChar char="q"/>
            </a:pPr>
            <a:r>
              <a:rPr lang="ar-SA" sz="2400" dirty="0">
                <a:cs typeface="B Nazanin" panose="00000400000000000000" pitchFamily="2" charset="-78"/>
              </a:rPr>
              <a:t>طراحی </a:t>
            </a:r>
            <a:r>
              <a:rPr lang="ar-SA" sz="2400" b="1" dirty="0">
                <a:solidFill>
                  <a:srgbClr val="FF0000"/>
                </a:solidFill>
                <a:cs typeface="B Nazanin" panose="00000400000000000000" pitchFamily="2" charset="-78"/>
              </a:rPr>
              <a:t>گردش‌کار فرآیندهای </a:t>
            </a:r>
            <a:r>
              <a:rPr lang="ar-SA" sz="2400" dirty="0">
                <a:cs typeface="B Nazanin" panose="00000400000000000000" pitchFamily="2" charset="-78"/>
              </a:rPr>
              <a:t>قابلیت مدیریت و راهبری معماری سازمانی در شرکت‌های توزیع نیروی برق</a:t>
            </a:r>
          </a:p>
          <a:p>
            <a:pPr marL="342900" indent="-342900" algn="just" rtl="1">
              <a:lnSpc>
                <a:spcPct val="200000"/>
              </a:lnSpc>
              <a:buClr>
                <a:srgbClr val="FF0000"/>
              </a:buClr>
              <a:buFont typeface="Wingdings" panose="05000000000000000000" pitchFamily="2" charset="2"/>
              <a:buChar char="q"/>
            </a:pPr>
            <a:r>
              <a:rPr lang="ar-SA" sz="2400" dirty="0">
                <a:cs typeface="B Nazanin" panose="00000400000000000000" pitchFamily="2" charset="-78"/>
              </a:rPr>
              <a:t>طراحی </a:t>
            </a:r>
            <a:r>
              <a:rPr lang="ar-SA" sz="2400" b="1" dirty="0">
                <a:solidFill>
                  <a:srgbClr val="FF0000"/>
                </a:solidFill>
                <a:cs typeface="B Nazanin" panose="00000400000000000000" pitchFamily="2" charset="-78"/>
              </a:rPr>
              <a:t>ساختار و و ظایف معماری </a:t>
            </a:r>
            <a:r>
              <a:rPr lang="ar-SA" sz="2400" dirty="0">
                <a:cs typeface="B Nazanin" panose="00000400000000000000" pitchFamily="2" charset="-78"/>
              </a:rPr>
              <a:t>سازمانی در شرکت‌های توزیع نیروی برق</a:t>
            </a:r>
          </a:p>
          <a:p>
            <a:pPr marL="342900" indent="-342900" algn="just" rtl="1">
              <a:lnSpc>
                <a:spcPct val="200000"/>
              </a:lnSpc>
              <a:buClr>
                <a:srgbClr val="FF0000"/>
              </a:buClr>
              <a:buFont typeface="Wingdings" panose="05000000000000000000" pitchFamily="2" charset="2"/>
              <a:buChar char="q"/>
            </a:pPr>
            <a:r>
              <a:rPr lang="ar-SA" sz="2400" dirty="0">
                <a:cs typeface="B Nazanin" panose="00000400000000000000" pitchFamily="2" charset="-78"/>
              </a:rPr>
              <a:t>تدوین </a:t>
            </a:r>
            <a:r>
              <a:rPr lang="ar-SA" sz="2400" b="1" dirty="0">
                <a:solidFill>
                  <a:srgbClr val="FF0000"/>
                </a:solidFill>
                <a:cs typeface="B Nazanin" panose="00000400000000000000" pitchFamily="2" charset="-78"/>
              </a:rPr>
              <a:t>اصول معماری سازمانی </a:t>
            </a:r>
            <a:r>
              <a:rPr lang="ar-SA" sz="2400" dirty="0">
                <a:cs typeface="B Nazanin" panose="00000400000000000000" pitchFamily="2" charset="-78"/>
              </a:rPr>
              <a:t>در شرکت‌های توزیع نیروی برق</a:t>
            </a:r>
          </a:p>
          <a:p>
            <a:pPr marL="342900" indent="-342900" algn="just" rtl="1">
              <a:lnSpc>
                <a:spcPct val="200000"/>
              </a:lnSpc>
              <a:buClr>
                <a:srgbClr val="FF0000"/>
              </a:buClr>
              <a:buFont typeface="Wingdings" panose="05000000000000000000" pitchFamily="2" charset="2"/>
              <a:buChar char="q"/>
            </a:pPr>
            <a:r>
              <a:rPr lang="ar-SA" sz="2400" b="1" dirty="0">
                <a:solidFill>
                  <a:srgbClr val="FF0000"/>
                </a:solidFill>
                <a:cs typeface="B Nazanin" panose="00000400000000000000" pitchFamily="2" charset="-78"/>
              </a:rPr>
              <a:t>معرفی و آموزش </a:t>
            </a:r>
            <a:r>
              <a:rPr lang="ar-SA" sz="2400" dirty="0">
                <a:cs typeface="B Nazanin" panose="00000400000000000000" pitchFamily="2" charset="-78"/>
              </a:rPr>
              <a:t>نتایج بدست آمده</a:t>
            </a:r>
            <a:endParaRPr lang="ar-SA" sz="2400" b="1" dirty="0">
              <a:cs typeface="B Nazanin" panose="00000400000000000000" pitchFamily="2" charset="-78"/>
            </a:endParaRPr>
          </a:p>
        </p:txBody>
      </p:sp>
      <p:sp>
        <p:nvSpPr>
          <p:cNvPr id="3" name="TextBox 2">
            <a:extLst>
              <a:ext uri="{FF2B5EF4-FFF2-40B4-BE49-F238E27FC236}">
                <a16:creationId xmlns:a16="http://schemas.microsoft.com/office/drawing/2014/main" id="{495F9A78-3078-C928-5D97-1AC33E6F4497}"/>
              </a:ext>
            </a:extLst>
          </p:cNvPr>
          <p:cNvSpPr txBox="1"/>
          <p:nvPr/>
        </p:nvSpPr>
        <p:spPr>
          <a:xfrm>
            <a:off x="9820676" y="1192074"/>
            <a:ext cx="1842171" cy="369332"/>
          </a:xfrm>
          <a:prstGeom prst="rect">
            <a:avLst/>
          </a:prstGeom>
        </p:spPr>
        <p:style>
          <a:lnRef idx="3">
            <a:schemeClr val="lt1"/>
          </a:lnRef>
          <a:fillRef idx="1">
            <a:schemeClr val="accent5"/>
          </a:fillRef>
          <a:effectRef idx="1">
            <a:schemeClr val="accent5"/>
          </a:effectRef>
          <a:fontRef idx="minor">
            <a:schemeClr val="lt1"/>
          </a:fontRef>
        </p:style>
        <p:txBody>
          <a:bodyPr wrap="none" rtlCol="1">
            <a:spAutoFit/>
          </a:bodyPr>
          <a:lstStyle/>
          <a:p>
            <a:r>
              <a:rPr lang="fa-IR" dirty="0">
                <a:cs typeface="2  Titr" panose="00000700000000000000" pitchFamily="2" charset="-78"/>
              </a:rPr>
              <a:t>اهداف و دامنه </a:t>
            </a:r>
            <a:r>
              <a:rPr lang="ar-SA" dirty="0">
                <a:cs typeface="2  Titr" panose="00000700000000000000" pitchFamily="2" charset="-78"/>
              </a:rPr>
              <a:t>پروژه</a:t>
            </a:r>
          </a:p>
        </p:txBody>
      </p:sp>
    </p:spTree>
    <p:extLst>
      <p:ext uri="{BB962C8B-B14F-4D97-AF65-F5344CB8AC3E}">
        <p14:creationId xmlns:p14="http://schemas.microsoft.com/office/powerpoint/2010/main" val="1742766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A9E169E-9C92-8A80-3B45-7E7C40F70746}"/>
              </a:ext>
            </a:extLst>
          </p:cNvPr>
          <p:cNvGraphicFramePr>
            <a:graphicFrameLocks noGrp="1"/>
          </p:cNvGraphicFramePr>
          <p:nvPr>
            <p:extLst>
              <p:ext uri="{D42A27DB-BD31-4B8C-83A1-F6EECF244321}">
                <p14:modId xmlns:p14="http://schemas.microsoft.com/office/powerpoint/2010/main" val="457349667"/>
              </p:ext>
            </p:extLst>
          </p:nvPr>
        </p:nvGraphicFramePr>
        <p:xfrm>
          <a:off x="620707" y="939666"/>
          <a:ext cx="11244014" cy="4978668"/>
        </p:xfrm>
        <a:graphic>
          <a:graphicData uri="http://schemas.openxmlformats.org/drawingml/2006/table">
            <a:tbl>
              <a:tblPr rtl="1" firstRow="1" firstCol="1" bandRow="1">
                <a:tableStyleId>{5C22544A-7EE6-4342-B048-85BDC9FD1C3A}</a:tableStyleId>
              </a:tblPr>
              <a:tblGrid>
                <a:gridCol w="951298">
                  <a:extLst>
                    <a:ext uri="{9D8B030D-6E8A-4147-A177-3AD203B41FA5}">
                      <a16:colId xmlns:a16="http://schemas.microsoft.com/office/drawing/2014/main" val="2791733714"/>
                    </a:ext>
                  </a:extLst>
                </a:gridCol>
                <a:gridCol w="1590129">
                  <a:extLst>
                    <a:ext uri="{9D8B030D-6E8A-4147-A177-3AD203B41FA5}">
                      <a16:colId xmlns:a16="http://schemas.microsoft.com/office/drawing/2014/main" val="506354900"/>
                    </a:ext>
                  </a:extLst>
                </a:gridCol>
                <a:gridCol w="1782463">
                  <a:extLst>
                    <a:ext uri="{9D8B030D-6E8A-4147-A177-3AD203B41FA5}">
                      <a16:colId xmlns:a16="http://schemas.microsoft.com/office/drawing/2014/main" val="1972354064"/>
                    </a:ext>
                  </a:extLst>
                </a:gridCol>
                <a:gridCol w="4501796">
                  <a:extLst>
                    <a:ext uri="{9D8B030D-6E8A-4147-A177-3AD203B41FA5}">
                      <a16:colId xmlns:a16="http://schemas.microsoft.com/office/drawing/2014/main" val="3887942455"/>
                    </a:ext>
                  </a:extLst>
                </a:gridCol>
                <a:gridCol w="2418328">
                  <a:extLst>
                    <a:ext uri="{9D8B030D-6E8A-4147-A177-3AD203B41FA5}">
                      <a16:colId xmlns:a16="http://schemas.microsoft.com/office/drawing/2014/main" val="3294394799"/>
                    </a:ext>
                  </a:extLst>
                </a:gridCol>
              </a:tblGrid>
              <a:tr h="340474">
                <a:tc>
                  <a:txBody>
                    <a:bodyPr/>
                    <a:lstStyle/>
                    <a:p>
                      <a:pPr algn="ctr" rtl="1">
                        <a:lnSpc>
                          <a:spcPct val="107000"/>
                        </a:lnSpc>
                        <a:spcAft>
                          <a:spcPts val="800"/>
                        </a:spcAft>
                      </a:pPr>
                      <a:r>
                        <a:rPr lang="fa-IR" sz="1800" kern="100" dirty="0">
                          <a:effectLst/>
                          <a:cs typeface="2  Titr" panose="00000700000000000000" pitchFamily="2" charset="-78"/>
                        </a:rPr>
                        <a:t>فاز</a:t>
                      </a:r>
                      <a:endParaRPr lang="en-US" sz="1100"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a:tc>
                <a:tc>
                  <a:txBody>
                    <a:bodyPr/>
                    <a:lstStyle/>
                    <a:p>
                      <a:pPr algn="ctr" rtl="1">
                        <a:lnSpc>
                          <a:spcPct val="107000"/>
                        </a:lnSpc>
                        <a:spcAft>
                          <a:spcPts val="800"/>
                        </a:spcAft>
                      </a:pPr>
                      <a:r>
                        <a:rPr lang="ar-SA" sz="1800" kern="100" dirty="0">
                          <a:effectLst/>
                          <a:cs typeface="2  Titr" panose="00000700000000000000" pitchFamily="2" charset="-78"/>
                        </a:rPr>
                        <a:t>بسته کاری</a:t>
                      </a:r>
                      <a:endParaRPr lang="en-US" sz="1100"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anchor="ctr"/>
                </a:tc>
                <a:tc>
                  <a:txBody>
                    <a:bodyPr/>
                    <a:lstStyle/>
                    <a:p>
                      <a:pPr algn="ctr" rtl="1">
                        <a:lnSpc>
                          <a:spcPct val="107000"/>
                        </a:lnSpc>
                        <a:spcAft>
                          <a:spcPts val="800"/>
                        </a:spcAft>
                      </a:pPr>
                      <a:r>
                        <a:rPr lang="ar-SA" sz="1800" kern="100" dirty="0">
                          <a:effectLst/>
                          <a:cs typeface="2  Titr" panose="00000700000000000000" pitchFamily="2" charset="-78"/>
                        </a:rPr>
                        <a:t>ورودی(ها)</a:t>
                      </a:r>
                      <a:endParaRPr lang="en-US" sz="1100"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a:tc>
                <a:tc>
                  <a:txBody>
                    <a:bodyPr/>
                    <a:lstStyle/>
                    <a:p>
                      <a:pPr algn="ctr" rtl="1">
                        <a:lnSpc>
                          <a:spcPct val="107000"/>
                        </a:lnSpc>
                        <a:spcAft>
                          <a:spcPts val="800"/>
                        </a:spcAft>
                      </a:pPr>
                      <a:r>
                        <a:rPr lang="ar-SA" sz="1800" kern="100" dirty="0">
                          <a:effectLst/>
                          <a:cs typeface="2  Titr" panose="00000700000000000000" pitchFamily="2" charset="-78"/>
                        </a:rPr>
                        <a:t>شرح فعالیت</a:t>
                      </a:r>
                      <a:endParaRPr lang="en-US" sz="1100"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a:tc>
                <a:tc>
                  <a:txBody>
                    <a:bodyPr/>
                    <a:lstStyle/>
                    <a:p>
                      <a:pPr algn="ctr" rtl="1">
                        <a:lnSpc>
                          <a:spcPct val="107000"/>
                        </a:lnSpc>
                        <a:spcAft>
                          <a:spcPts val="800"/>
                        </a:spcAft>
                      </a:pPr>
                      <a:r>
                        <a:rPr lang="ar-SA" sz="1800" kern="100" dirty="0">
                          <a:effectLst/>
                          <a:cs typeface="2  Titr" panose="00000700000000000000" pitchFamily="2" charset="-78"/>
                        </a:rPr>
                        <a:t>خروجی(ها)</a:t>
                      </a:r>
                      <a:endParaRPr lang="en-US" sz="1100"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a:tc>
                <a:extLst>
                  <a:ext uri="{0D108BD9-81ED-4DB2-BD59-A6C34878D82A}">
                    <a16:rowId xmlns:a16="http://schemas.microsoft.com/office/drawing/2014/main" val="2238996244"/>
                  </a:ext>
                </a:extLst>
              </a:tr>
              <a:tr h="2319097">
                <a:tc rowSpan="2">
                  <a:txBody>
                    <a:bodyPr/>
                    <a:lstStyle/>
                    <a:p>
                      <a:pPr marL="71755" marR="71755" algn="ctr" rtl="1">
                        <a:lnSpc>
                          <a:spcPct val="107000"/>
                        </a:lnSpc>
                        <a:spcAft>
                          <a:spcPts val="800"/>
                        </a:spcAft>
                      </a:pPr>
                      <a:r>
                        <a:rPr lang="ar-SA" sz="1800" kern="100" dirty="0">
                          <a:effectLst/>
                          <a:cs typeface="2  Titr" panose="00000700000000000000" pitchFamily="2" charset="-78"/>
                        </a:rPr>
                        <a:t>فاز صفر: راه‌اندازی پروژه</a:t>
                      </a:r>
                      <a:endParaRPr lang="en-US" sz="1100"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vert="vert" anchor="ctr"/>
                </a:tc>
                <a:tc>
                  <a:txBody>
                    <a:bodyPr/>
                    <a:lstStyle/>
                    <a:p>
                      <a:pPr algn="ctr" rtl="1">
                        <a:lnSpc>
                          <a:spcPct val="107000"/>
                        </a:lnSpc>
                        <a:spcAft>
                          <a:spcPts val="800"/>
                        </a:spcAft>
                      </a:pPr>
                      <a:r>
                        <a:rPr lang="ar-SA" sz="1800" b="1" kern="100" dirty="0">
                          <a:effectLst/>
                          <a:cs typeface="2  Titr" panose="00000700000000000000" pitchFamily="2" charset="-78"/>
                        </a:rPr>
                        <a:t>برنامه‌ریزی پروژه</a:t>
                      </a:r>
                      <a:r>
                        <a:rPr lang="en-US" sz="1800" b="1" kern="100" dirty="0">
                          <a:effectLst/>
                          <a:cs typeface="2  Titr" panose="00000700000000000000" pitchFamily="2" charset="-78"/>
                        </a:rPr>
                        <a:t>(PLN)</a:t>
                      </a:r>
                      <a:endParaRPr lang="en-US" sz="1800" b="1"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anchor="ctr"/>
                </a:tc>
                <a:tc>
                  <a:txBody>
                    <a:bodyPr/>
                    <a:lstStyle/>
                    <a:p>
                      <a:pPr marL="342900" lvl="0" indent="-342900" algn="just" rtl="1">
                        <a:lnSpc>
                          <a:spcPct val="107000"/>
                        </a:lnSpc>
                        <a:buFont typeface="Courier New" panose="02070309020205020404" pitchFamily="49" charset="0"/>
                        <a:buChar char="o"/>
                      </a:pPr>
                      <a:r>
                        <a:rPr lang="ar-SA" sz="1800" b="1" kern="100" dirty="0">
                          <a:effectLst/>
                          <a:cs typeface="2  Titr" panose="00000700000000000000" pitchFamily="2" charset="-78"/>
                        </a:rPr>
                        <a:t>قراداد</a:t>
                      </a:r>
                      <a:endParaRPr lang="en-US" sz="1800" b="1" kern="100" dirty="0">
                        <a:effectLst/>
                        <a:cs typeface="2  Titr" panose="00000700000000000000" pitchFamily="2" charset="-78"/>
                      </a:endParaRPr>
                    </a:p>
                    <a:p>
                      <a:pPr marL="342900" lvl="0" indent="-342900" algn="just" rtl="1">
                        <a:lnSpc>
                          <a:spcPct val="107000"/>
                        </a:lnSpc>
                        <a:spcAft>
                          <a:spcPts val="800"/>
                        </a:spcAft>
                        <a:buFont typeface="Courier New" panose="02070309020205020404" pitchFamily="49" charset="0"/>
                        <a:buChar char="o"/>
                      </a:pPr>
                      <a:r>
                        <a:rPr lang="ar-SA" sz="1800" b="1" kern="100" dirty="0">
                          <a:effectLst/>
                          <a:cs typeface="2  Titr" panose="00000700000000000000" pitchFamily="2" charset="-78"/>
                        </a:rPr>
                        <a:t>شرح خدمات پروژه</a:t>
                      </a:r>
                      <a:endParaRPr lang="en-US" sz="1800" b="1"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a:tc>
                <a:tc>
                  <a:txBody>
                    <a:bodyPr/>
                    <a:lstStyle/>
                    <a:p>
                      <a:pPr algn="just" rtl="1">
                        <a:lnSpc>
                          <a:spcPct val="150000"/>
                        </a:lnSpc>
                        <a:spcAft>
                          <a:spcPts val="800"/>
                        </a:spcAft>
                      </a:pPr>
                      <a:r>
                        <a:rPr lang="ar-SA" sz="1800" b="1" kern="100" dirty="0">
                          <a:effectLst/>
                          <a:cs typeface="2  Titr" panose="00000700000000000000" pitchFamily="2" charset="-78"/>
                        </a:rPr>
                        <a:t>در این مرحله برنامه اجرای پروژه شامل ساختار و نقش‌های مورد نیاز، روش و ساختار شکست کار و زمانبندی اجرای فعالیت‌های پروژ در قالب طرح مدیریت پروژه مشخص می‌گردد و به تأیید کارفرما می‌رسد.</a:t>
                      </a:r>
                      <a:endParaRPr lang="en-US" sz="1800" b="1"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a:tc>
                <a:tc>
                  <a:txBody>
                    <a:bodyPr/>
                    <a:lstStyle/>
                    <a:p>
                      <a:pPr marL="342900" lvl="0" indent="-342900" algn="r" rtl="1">
                        <a:lnSpc>
                          <a:spcPct val="107000"/>
                        </a:lnSpc>
                        <a:spcAft>
                          <a:spcPts val="800"/>
                        </a:spcAft>
                        <a:buFont typeface="Courier New" panose="02070309020205020404" pitchFamily="49" charset="0"/>
                        <a:buChar char="o"/>
                      </a:pPr>
                      <a:r>
                        <a:rPr lang="ar-SA" sz="1800" b="1" kern="100" dirty="0">
                          <a:effectLst/>
                          <a:cs typeface="2  Titr" panose="00000700000000000000" pitchFamily="2" charset="-78"/>
                        </a:rPr>
                        <a:t>طرح مدیریت پروژه(</a:t>
                      </a:r>
                      <a:r>
                        <a:rPr lang="en-US" sz="1800" b="1" kern="100" dirty="0">
                          <a:effectLst/>
                          <a:cs typeface="2  Titr" panose="00000700000000000000" pitchFamily="2" charset="-78"/>
                        </a:rPr>
                        <a:t>PMP</a:t>
                      </a:r>
                      <a:r>
                        <a:rPr lang="ar-SA" sz="1800" b="1" kern="100" dirty="0">
                          <a:effectLst/>
                          <a:cs typeface="2  Titr" panose="00000700000000000000" pitchFamily="2" charset="-78"/>
                        </a:rPr>
                        <a:t>)</a:t>
                      </a:r>
                      <a:endParaRPr lang="en-US" sz="1800" b="1"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a:tc>
                <a:extLst>
                  <a:ext uri="{0D108BD9-81ED-4DB2-BD59-A6C34878D82A}">
                    <a16:rowId xmlns:a16="http://schemas.microsoft.com/office/drawing/2014/main" val="2075160339"/>
                  </a:ext>
                </a:extLst>
              </a:tr>
              <a:tr h="2319097">
                <a:tc vMerge="1">
                  <a:txBody>
                    <a:bodyPr/>
                    <a:lstStyle/>
                    <a:p>
                      <a:endParaRPr lang="en-US"/>
                    </a:p>
                  </a:txBody>
                  <a:tcPr/>
                </a:tc>
                <a:tc>
                  <a:txBody>
                    <a:bodyPr/>
                    <a:lstStyle/>
                    <a:p>
                      <a:pPr algn="ctr" rtl="1">
                        <a:lnSpc>
                          <a:spcPct val="107000"/>
                        </a:lnSpc>
                        <a:spcAft>
                          <a:spcPts val="800"/>
                        </a:spcAft>
                      </a:pPr>
                      <a:r>
                        <a:rPr lang="fa-IR" sz="1800" b="1" kern="100" dirty="0">
                          <a:effectLst/>
                          <a:cs typeface="2  Titr" panose="00000700000000000000" pitchFamily="2" charset="-78"/>
                        </a:rPr>
                        <a:t>شناسایی و گردآوری منابع(</a:t>
                      </a:r>
                      <a:r>
                        <a:rPr lang="en-US" sz="1800" b="1" kern="100" dirty="0">
                          <a:effectLst/>
                          <a:cs typeface="2  Titr" panose="00000700000000000000" pitchFamily="2" charset="-78"/>
                        </a:rPr>
                        <a:t>RSC</a:t>
                      </a:r>
                      <a:r>
                        <a:rPr lang="fa-IR" sz="1800" b="1" kern="100" dirty="0">
                          <a:effectLst/>
                          <a:cs typeface="2  Titr" panose="00000700000000000000" pitchFamily="2" charset="-78"/>
                        </a:rPr>
                        <a:t>)</a:t>
                      </a:r>
                      <a:endParaRPr lang="en-US" sz="1800" b="1"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anchor="ctr"/>
                </a:tc>
                <a:tc>
                  <a:txBody>
                    <a:bodyPr/>
                    <a:lstStyle/>
                    <a:p>
                      <a:pPr marL="342900" lvl="0" indent="-342900" algn="r" rtl="1">
                        <a:lnSpc>
                          <a:spcPct val="107000"/>
                        </a:lnSpc>
                        <a:spcAft>
                          <a:spcPts val="800"/>
                        </a:spcAft>
                        <a:buFont typeface="Courier New" panose="02070309020205020404" pitchFamily="49" charset="0"/>
                        <a:buChar char="o"/>
                      </a:pPr>
                      <a:r>
                        <a:rPr lang="fa-IR" sz="1800" b="1" kern="100" dirty="0">
                          <a:effectLst/>
                          <a:cs typeface="2  Titr" panose="00000700000000000000" pitchFamily="2" charset="-78"/>
                        </a:rPr>
                        <a:t>طرح مدیریت پروژه</a:t>
                      </a:r>
                      <a:endParaRPr lang="en-US" sz="1800" b="1"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a:tc>
                <a:tc>
                  <a:txBody>
                    <a:bodyPr/>
                    <a:lstStyle/>
                    <a:p>
                      <a:pPr algn="just" rtl="1">
                        <a:lnSpc>
                          <a:spcPct val="150000"/>
                        </a:lnSpc>
                        <a:spcAft>
                          <a:spcPts val="800"/>
                        </a:spcAft>
                      </a:pPr>
                      <a:r>
                        <a:rPr lang="ar-SA" sz="1800" b="1" kern="100" dirty="0">
                          <a:effectLst/>
                          <a:cs typeface="2  Titr" panose="00000700000000000000" pitchFamily="2" charset="-78"/>
                        </a:rPr>
                        <a:t>منابع مرتبط با موضوع پروژه، اعم از اسناد بالادستی، مدل مرجع </a:t>
                      </a:r>
                      <a:r>
                        <a:rPr lang="en-US" sz="1800" b="1" kern="100" dirty="0">
                          <a:effectLst/>
                          <a:cs typeface="2  Titr" panose="00000700000000000000" pitchFamily="2" charset="-78"/>
                        </a:rPr>
                        <a:t>EDRA</a:t>
                      </a:r>
                      <a:r>
                        <a:rPr lang="fa-IR" sz="1800" b="1" kern="100" dirty="0">
                          <a:effectLst/>
                          <a:cs typeface="2  Titr" panose="00000700000000000000" pitchFamily="2" charset="-78"/>
                        </a:rPr>
                        <a:t>، مدل های مرجع، گزارش‌ها و صورت‌جلسات کارگروه تخصصی معماری سازمانی صنعت</a:t>
                      </a:r>
                      <a:r>
                        <a:rPr lang="ar-SA" sz="1800" b="1" kern="100" dirty="0">
                          <a:effectLst/>
                          <a:cs typeface="2  Titr" panose="00000700000000000000" pitchFamily="2" charset="-78"/>
                        </a:rPr>
                        <a:t> </a:t>
                      </a:r>
                      <a:r>
                        <a:rPr lang="fa-IR" sz="1800" b="1" kern="100" dirty="0">
                          <a:effectLst/>
                          <a:cs typeface="2  Titr" panose="00000700000000000000" pitchFamily="2" charset="-78"/>
                        </a:rPr>
                        <a:t>برق و ساختار سازمانی و ... شناسایی و گردآوری </a:t>
                      </a:r>
                      <a:r>
                        <a:rPr lang="fa-IR" sz="1800" b="1" kern="100" dirty="0" err="1">
                          <a:effectLst/>
                          <a:cs typeface="2  Titr" panose="00000700000000000000" pitchFamily="2" charset="-78"/>
                        </a:rPr>
                        <a:t>می‌شود</a:t>
                      </a:r>
                      <a:r>
                        <a:rPr lang="fa-IR" sz="1800" b="1" kern="100" dirty="0">
                          <a:effectLst/>
                          <a:cs typeface="2  Titr" panose="00000700000000000000" pitchFamily="2" charset="-78"/>
                        </a:rPr>
                        <a:t>.</a:t>
                      </a:r>
                      <a:endParaRPr lang="en-US" sz="1800" b="1"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a:tc>
                <a:tc>
                  <a:txBody>
                    <a:bodyPr/>
                    <a:lstStyle/>
                    <a:p>
                      <a:pPr marL="342900" lvl="0" indent="-342900" algn="just" rtl="1">
                        <a:lnSpc>
                          <a:spcPct val="107000"/>
                        </a:lnSpc>
                        <a:buFont typeface="Courier New" panose="02070309020205020404" pitchFamily="49" charset="0"/>
                        <a:buChar char="o"/>
                      </a:pPr>
                      <a:r>
                        <a:rPr lang="ar-SA" sz="1800" b="1" kern="100" dirty="0">
                          <a:effectLst/>
                          <a:cs typeface="2  Titr" panose="00000700000000000000" pitchFamily="2" charset="-78"/>
                        </a:rPr>
                        <a:t>کاتالوگ منابع پروژه</a:t>
                      </a:r>
                      <a:endParaRPr lang="en-US" sz="1800" b="1" kern="100" dirty="0">
                        <a:effectLst/>
                        <a:cs typeface="2  Titr" panose="00000700000000000000" pitchFamily="2" charset="-78"/>
                      </a:endParaRPr>
                    </a:p>
                    <a:p>
                      <a:pPr marL="342900" lvl="0" indent="-342900" algn="just" rtl="1">
                        <a:lnSpc>
                          <a:spcPct val="107000"/>
                        </a:lnSpc>
                        <a:spcAft>
                          <a:spcPts val="800"/>
                        </a:spcAft>
                        <a:buFont typeface="Courier New" panose="02070309020205020404" pitchFamily="49" charset="0"/>
                        <a:buChar char="o"/>
                      </a:pPr>
                      <a:r>
                        <a:rPr lang="ar-SA" sz="1800" b="1" kern="100" dirty="0">
                          <a:effectLst/>
                          <a:cs typeface="2  Titr" panose="00000700000000000000" pitchFamily="2" charset="-78"/>
                        </a:rPr>
                        <a:t>مخزن منابع پروژه</a:t>
                      </a:r>
                      <a:endParaRPr lang="en-US" sz="1800" b="1" kern="100" dirty="0">
                        <a:effectLst/>
                        <a:latin typeface="Calibri" panose="020F0502020204030204" pitchFamily="34" charset="0"/>
                        <a:ea typeface="Calibri" panose="020F0502020204030204" pitchFamily="34" charset="0"/>
                        <a:cs typeface="2  Titr" panose="00000700000000000000" pitchFamily="2" charset="-78"/>
                      </a:endParaRPr>
                    </a:p>
                  </a:txBody>
                  <a:tcPr marL="67659" marR="67659" marT="0" marB="0"/>
                </a:tc>
                <a:extLst>
                  <a:ext uri="{0D108BD9-81ED-4DB2-BD59-A6C34878D82A}">
                    <a16:rowId xmlns:a16="http://schemas.microsoft.com/office/drawing/2014/main" val="3301381637"/>
                  </a:ext>
                </a:extLst>
              </a:tr>
            </a:tbl>
          </a:graphicData>
        </a:graphic>
      </p:graphicFrame>
      <p:sp>
        <p:nvSpPr>
          <p:cNvPr id="8" name="TextBox 7">
            <a:extLst>
              <a:ext uri="{FF2B5EF4-FFF2-40B4-BE49-F238E27FC236}">
                <a16:creationId xmlns:a16="http://schemas.microsoft.com/office/drawing/2014/main" id="{FFB60AE6-959B-F0ED-DB3F-A00C13C02D00}"/>
              </a:ext>
            </a:extLst>
          </p:cNvPr>
          <p:cNvSpPr txBox="1"/>
          <p:nvPr/>
        </p:nvSpPr>
        <p:spPr>
          <a:xfrm>
            <a:off x="4016422" y="335218"/>
            <a:ext cx="6812943" cy="369332"/>
          </a:xfrm>
          <a:prstGeom prst="rect">
            <a:avLst/>
          </a:prstGeom>
          <a:noFill/>
        </p:spPr>
        <p:txBody>
          <a:bodyPr wrap="square">
            <a:spAutoFit/>
          </a:bodyPr>
          <a:lstStyle/>
          <a:p>
            <a:r>
              <a:rPr lang="fa-IR" dirty="0">
                <a:cs typeface="2  Titr" panose="00000700000000000000" pitchFamily="2" charset="-78"/>
              </a:rPr>
              <a:t>مراحل، </a:t>
            </a:r>
            <a:r>
              <a:rPr lang="fa-IR" dirty="0" err="1">
                <a:cs typeface="2  Titr" panose="00000700000000000000" pitchFamily="2" charset="-78"/>
              </a:rPr>
              <a:t>فعالیت‌ها</a:t>
            </a:r>
            <a:r>
              <a:rPr lang="fa-IR" dirty="0">
                <a:cs typeface="2  Titr" panose="00000700000000000000" pitchFamily="2" charset="-78"/>
              </a:rPr>
              <a:t> و دستاوردهای پروژه در قالب 5 بسته کاری </a:t>
            </a:r>
            <a:r>
              <a:rPr lang="fa-IR" dirty="0" err="1">
                <a:cs typeface="2  Titr" panose="00000700000000000000" pitchFamily="2" charset="-78"/>
              </a:rPr>
              <a:t>تقسیم‌بندی</a:t>
            </a:r>
            <a:r>
              <a:rPr lang="fa-IR" dirty="0">
                <a:cs typeface="2  Titr" panose="00000700000000000000" pitchFamily="2" charset="-78"/>
              </a:rPr>
              <a:t> شده است:</a:t>
            </a:r>
          </a:p>
        </p:txBody>
      </p:sp>
    </p:spTree>
    <p:extLst>
      <p:ext uri="{BB962C8B-B14F-4D97-AF65-F5344CB8AC3E}">
        <p14:creationId xmlns:p14="http://schemas.microsoft.com/office/powerpoint/2010/main" val="2685284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5F7E1E8-8221-DC1C-0EBC-77DB462220A2}"/>
              </a:ext>
            </a:extLst>
          </p:cNvPr>
          <p:cNvGraphicFramePr>
            <a:graphicFrameLocks noGrp="1"/>
          </p:cNvGraphicFramePr>
          <p:nvPr>
            <p:extLst>
              <p:ext uri="{D42A27DB-BD31-4B8C-83A1-F6EECF244321}">
                <p14:modId xmlns:p14="http://schemas.microsoft.com/office/powerpoint/2010/main" val="3623747581"/>
              </p:ext>
            </p:extLst>
          </p:nvPr>
        </p:nvGraphicFramePr>
        <p:xfrm>
          <a:off x="480950" y="855024"/>
          <a:ext cx="11230099" cy="5593092"/>
        </p:xfrm>
        <a:graphic>
          <a:graphicData uri="http://schemas.openxmlformats.org/drawingml/2006/table">
            <a:tbl>
              <a:tblPr rtl="1" firstRow="1" firstCol="1" bandRow="1">
                <a:tableStyleId>{5940675A-B579-460E-94D1-54222C63F5DA}</a:tableStyleId>
              </a:tblPr>
              <a:tblGrid>
                <a:gridCol w="939963">
                  <a:extLst>
                    <a:ext uri="{9D8B030D-6E8A-4147-A177-3AD203B41FA5}">
                      <a16:colId xmlns:a16="http://schemas.microsoft.com/office/drawing/2014/main" val="388507405"/>
                    </a:ext>
                  </a:extLst>
                </a:gridCol>
                <a:gridCol w="1385039">
                  <a:extLst>
                    <a:ext uri="{9D8B030D-6E8A-4147-A177-3AD203B41FA5}">
                      <a16:colId xmlns:a16="http://schemas.microsoft.com/office/drawing/2014/main" val="1141692107"/>
                    </a:ext>
                  </a:extLst>
                </a:gridCol>
                <a:gridCol w="1783859">
                  <a:extLst>
                    <a:ext uri="{9D8B030D-6E8A-4147-A177-3AD203B41FA5}">
                      <a16:colId xmlns:a16="http://schemas.microsoft.com/office/drawing/2014/main" val="923572279"/>
                    </a:ext>
                  </a:extLst>
                </a:gridCol>
                <a:gridCol w="3935623">
                  <a:extLst>
                    <a:ext uri="{9D8B030D-6E8A-4147-A177-3AD203B41FA5}">
                      <a16:colId xmlns:a16="http://schemas.microsoft.com/office/drawing/2014/main" val="4226518414"/>
                    </a:ext>
                  </a:extLst>
                </a:gridCol>
                <a:gridCol w="3185615">
                  <a:extLst>
                    <a:ext uri="{9D8B030D-6E8A-4147-A177-3AD203B41FA5}">
                      <a16:colId xmlns:a16="http://schemas.microsoft.com/office/drawing/2014/main" val="4121692592"/>
                    </a:ext>
                  </a:extLst>
                </a:gridCol>
              </a:tblGrid>
              <a:tr h="3681350">
                <a:tc rowSpan="2">
                  <a:txBody>
                    <a:bodyPr/>
                    <a:lstStyle/>
                    <a:p>
                      <a:pPr marL="71755" marR="71755" algn="ctr" defTabSz="914400" rtl="1" eaLnBrk="1" latinLnBrk="0" hangingPunct="1">
                        <a:lnSpc>
                          <a:spcPct val="107000"/>
                        </a:lnSpc>
                        <a:spcAft>
                          <a:spcPts val="800"/>
                        </a:spcAft>
                      </a:pPr>
                      <a:r>
                        <a:rPr lang="ar-SA" sz="1800" b="1" kern="100" dirty="0">
                          <a:solidFill>
                            <a:schemeClr val="lt1"/>
                          </a:solidFill>
                          <a:effectLst/>
                          <a:latin typeface="+mn-lt"/>
                          <a:ea typeface="+mn-ea"/>
                          <a:cs typeface="2  Titr" panose="00000700000000000000" pitchFamily="2" charset="-78"/>
                        </a:rPr>
                        <a:t> </a:t>
                      </a:r>
                    </a:p>
                    <a:p>
                      <a:pPr marL="71755" marR="71755" algn="ctr" defTabSz="914400" rtl="1" eaLnBrk="1" latinLnBrk="0" hangingPunct="1">
                        <a:lnSpc>
                          <a:spcPct val="107000"/>
                        </a:lnSpc>
                        <a:spcAft>
                          <a:spcPts val="800"/>
                        </a:spcAft>
                      </a:pPr>
                      <a:r>
                        <a:rPr lang="ar-SA" sz="1800" b="1" kern="100" dirty="0">
                          <a:solidFill>
                            <a:schemeClr val="lt1"/>
                          </a:solidFill>
                          <a:effectLst/>
                          <a:latin typeface="+mn-lt"/>
                          <a:ea typeface="+mn-ea"/>
                          <a:cs typeface="2  Titr" panose="00000700000000000000" pitchFamily="2" charset="-78"/>
                        </a:rPr>
                        <a:t> </a:t>
                      </a:r>
                      <a:r>
                        <a:rPr lang="fa-IR" sz="1800" b="1" kern="100" dirty="0">
                          <a:solidFill>
                            <a:schemeClr val="lt1"/>
                          </a:solidFill>
                          <a:effectLst/>
                          <a:latin typeface="+mn-lt"/>
                          <a:ea typeface="+mn-ea"/>
                          <a:cs typeface="2  Titr" panose="00000700000000000000" pitchFamily="2" charset="-78"/>
                        </a:rPr>
                        <a:t>فاز یک:</a:t>
                      </a:r>
                    </a:p>
                    <a:p>
                      <a:pPr marL="71755" marR="71755" algn="ctr" defTabSz="914400" rtl="1" eaLnBrk="1" latinLnBrk="0" hangingPunct="1">
                        <a:lnSpc>
                          <a:spcPct val="107000"/>
                        </a:lnSpc>
                        <a:spcAft>
                          <a:spcPts val="800"/>
                        </a:spcAft>
                      </a:pPr>
                      <a:r>
                        <a:rPr lang="fa-IR" sz="1800" b="1" kern="100" dirty="0">
                          <a:solidFill>
                            <a:schemeClr val="lt1"/>
                          </a:solidFill>
                          <a:effectLst/>
                          <a:latin typeface="+mn-lt"/>
                          <a:ea typeface="+mn-ea"/>
                          <a:cs typeface="2  Titr" panose="00000700000000000000" pitchFamily="2" charset="-78"/>
                        </a:rPr>
                        <a:t>طراحی قابلیت </a:t>
                      </a:r>
                      <a:r>
                        <a:rPr lang="ar-SA" sz="1800" b="1" kern="100" dirty="0">
                          <a:solidFill>
                            <a:schemeClr val="lt1"/>
                          </a:solidFill>
                          <a:effectLst/>
                          <a:latin typeface="+mn-lt"/>
                          <a:ea typeface="+mn-ea"/>
                          <a:cs typeface="2  Titr" panose="00000700000000000000" pitchFamily="2" charset="-78"/>
                        </a:rPr>
                        <a:t>مدیریت و راهبری معماری سازمانی</a:t>
                      </a:r>
                      <a:endParaRPr lang="en-US" sz="1800" b="1" kern="100" dirty="0">
                        <a:solidFill>
                          <a:schemeClr val="lt1"/>
                        </a:solidFill>
                        <a:effectLst/>
                        <a:latin typeface="+mn-lt"/>
                        <a:ea typeface="+mn-ea"/>
                        <a:cs typeface="2  Titr" panose="00000700000000000000" pitchFamily="2" charset="-78"/>
                      </a:endParaRPr>
                    </a:p>
                    <a:p>
                      <a:pPr marL="71755" marR="71755" algn="ctr" defTabSz="914400" rtl="1" eaLnBrk="1" latinLnBrk="0" hangingPunct="1">
                        <a:lnSpc>
                          <a:spcPct val="107000"/>
                        </a:lnSpc>
                        <a:spcAft>
                          <a:spcPts val="800"/>
                        </a:spcAft>
                      </a:pPr>
                      <a:endParaRPr lang="en-US" sz="1800" b="1" kern="100" dirty="0">
                        <a:solidFill>
                          <a:schemeClr val="lt1"/>
                        </a:solidFill>
                        <a:effectLst/>
                        <a:latin typeface="+mn-lt"/>
                        <a:ea typeface="+mn-ea"/>
                        <a:cs typeface="2  Titr" panose="00000700000000000000" pitchFamily="2" charset="-78"/>
                      </a:endParaRPr>
                    </a:p>
                  </a:txBody>
                  <a:tcPr marL="41133" marR="41133" marT="0" marB="0" vert="vert270" anchor="ctr">
                    <a:solidFill>
                      <a:schemeClr val="accent1">
                        <a:lumMod val="75000"/>
                      </a:schemeClr>
                    </a:solidFill>
                  </a:tcPr>
                </a:tc>
                <a:tc>
                  <a:txBody>
                    <a:bodyPr/>
                    <a:lstStyle/>
                    <a:p>
                      <a:pPr marL="0" algn="ctr" defTabSz="914400" rtl="1" eaLnBrk="1" latinLnBrk="0" hangingPunct="1">
                        <a:lnSpc>
                          <a:spcPct val="107000"/>
                        </a:lnSpc>
                        <a:spcAft>
                          <a:spcPts val="800"/>
                        </a:spcAft>
                      </a:pPr>
                      <a:r>
                        <a:rPr lang="ar-SA" sz="1600" b="0" kern="100" dirty="0">
                          <a:solidFill>
                            <a:schemeClr val="dk1"/>
                          </a:solidFill>
                          <a:effectLst/>
                          <a:cs typeface="2  Titr" panose="00000700000000000000" pitchFamily="2" charset="-78"/>
                        </a:rPr>
                        <a:t>طراحی ساختار و فرآیندهای مدیریت و راهبری معماری سازمانی(</a:t>
                      </a:r>
                      <a:r>
                        <a:rPr lang="en-US" sz="1600" b="0" kern="100" dirty="0">
                          <a:solidFill>
                            <a:schemeClr val="dk1"/>
                          </a:solidFill>
                          <a:effectLst/>
                          <a:cs typeface="2  Titr" panose="00000700000000000000" pitchFamily="2" charset="-78"/>
                        </a:rPr>
                        <a:t>EAM</a:t>
                      </a:r>
                      <a:r>
                        <a:rPr lang="ar-SA" sz="1600" b="0" kern="100" dirty="0">
                          <a:solidFill>
                            <a:schemeClr val="dk1"/>
                          </a:solidFill>
                          <a:effectLst/>
                          <a:cs typeface="2  Titr" panose="00000700000000000000" pitchFamily="2" charset="-78"/>
                        </a:rPr>
                        <a:t>)</a:t>
                      </a:r>
                      <a:endParaRPr lang="en-US" sz="1600" b="0" kern="100" dirty="0">
                        <a:solidFill>
                          <a:schemeClr val="dk1"/>
                        </a:solidFill>
                        <a:effectLst/>
                        <a:latin typeface="+mn-lt"/>
                        <a:ea typeface="+mn-ea"/>
                        <a:cs typeface="2  Titr" panose="00000700000000000000" pitchFamily="2" charset="-78"/>
                      </a:endParaRPr>
                    </a:p>
                  </a:txBody>
                  <a:tcPr marL="41133" marR="41133" marT="0" marB="0" anchor="ctr">
                    <a:solidFill>
                      <a:schemeClr val="accent1">
                        <a:lumMod val="20000"/>
                        <a:lumOff val="80000"/>
                      </a:schemeClr>
                    </a:solidFill>
                  </a:tcPr>
                </a:tc>
                <a:tc>
                  <a:txBody>
                    <a:bodyPr/>
                    <a:lstStyle/>
                    <a:p>
                      <a:pPr marL="285750" indent="-285750" algn="ctr" defTabSz="914400" rtl="1" eaLnBrk="1" latinLnBrk="0" hangingPunct="1">
                        <a:lnSpc>
                          <a:spcPct val="107000"/>
                        </a:lnSpc>
                        <a:spcAft>
                          <a:spcPts val="800"/>
                        </a:spcAft>
                        <a:buFont typeface="Courier New" panose="02070309020205020404" pitchFamily="49" charset="0"/>
                        <a:buChar char="o"/>
                      </a:pPr>
                      <a:r>
                        <a:rPr lang="fa-IR" sz="1600" b="0" kern="100" dirty="0">
                          <a:solidFill>
                            <a:schemeClr val="dk1"/>
                          </a:solidFill>
                          <a:effectLst/>
                          <a:cs typeface="2  Titr" panose="00000700000000000000" pitchFamily="2" charset="-78"/>
                        </a:rPr>
                        <a:t>کاتالوگ منابع پروژه</a:t>
                      </a:r>
                      <a:endParaRPr lang="en-US" sz="1600" b="0" kern="100" dirty="0">
                        <a:solidFill>
                          <a:schemeClr val="dk1"/>
                        </a:solidFill>
                        <a:effectLst/>
                        <a:cs typeface="2  Titr" panose="00000700000000000000" pitchFamily="2" charset="-78"/>
                      </a:endParaRPr>
                    </a:p>
                    <a:p>
                      <a:pPr marL="285750" indent="-285750" algn="ctr" defTabSz="914400" rtl="1" eaLnBrk="1" latinLnBrk="0" hangingPunct="1">
                        <a:lnSpc>
                          <a:spcPct val="107000"/>
                        </a:lnSpc>
                        <a:spcAft>
                          <a:spcPts val="800"/>
                        </a:spcAft>
                        <a:buFont typeface="Courier New" panose="02070309020205020404" pitchFamily="49" charset="0"/>
                        <a:buChar char="o"/>
                      </a:pPr>
                      <a:r>
                        <a:rPr lang="fa-IR" sz="1600" b="0" kern="100" dirty="0" err="1">
                          <a:solidFill>
                            <a:schemeClr val="dk1"/>
                          </a:solidFill>
                          <a:effectLst/>
                          <a:cs typeface="2  Titr" panose="00000700000000000000" pitchFamily="2" charset="-78"/>
                        </a:rPr>
                        <a:t>مدل‌های</a:t>
                      </a:r>
                      <a:r>
                        <a:rPr lang="fa-IR" sz="1600" b="0" kern="100" dirty="0">
                          <a:solidFill>
                            <a:schemeClr val="dk1"/>
                          </a:solidFill>
                          <a:effectLst/>
                          <a:cs typeface="2  Titr" panose="00000700000000000000" pitchFamily="2" charset="-78"/>
                        </a:rPr>
                        <a:t> مرجع موضوعی</a:t>
                      </a:r>
                      <a:endParaRPr lang="en-US" sz="1600" b="0" kern="100" dirty="0">
                        <a:solidFill>
                          <a:schemeClr val="dk1"/>
                        </a:solidFill>
                        <a:effectLst/>
                        <a:latin typeface="+mn-lt"/>
                        <a:ea typeface="+mn-ea"/>
                        <a:cs typeface="2  Titr" panose="00000700000000000000" pitchFamily="2" charset="-78"/>
                      </a:endParaRPr>
                    </a:p>
                  </a:txBody>
                  <a:tcPr marL="41133" marR="41133" marT="0" marB="0">
                    <a:solidFill>
                      <a:schemeClr val="accent1">
                        <a:lumMod val="20000"/>
                        <a:lumOff val="80000"/>
                      </a:schemeClr>
                    </a:solidFill>
                  </a:tcPr>
                </a:tc>
                <a:tc>
                  <a:txBody>
                    <a:bodyPr/>
                    <a:lstStyle/>
                    <a:p>
                      <a:pPr marL="0" algn="just" defTabSz="914400" rtl="1" eaLnBrk="1" latinLnBrk="0" hangingPunct="1">
                        <a:lnSpc>
                          <a:spcPct val="150000"/>
                        </a:lnSpc>
                        <a:spcAft>
                          <a:spcPts val="800"/>
                        </a:spcAft>
                      </a:pPr>
                      <a:r>
                        <a:rPr lang="ar-SA" sz="1600" b="0" kern="100" dirty="0">
                          <a:solidFill>
                            <a:schemeClr val="dk1"/>
                          </a:solidFill>
                          <a:effectLst/>
                          <a:cs typeface="2  Titr" panose="00000700000000000000" pitchFamily="2" charset="-78"/>
                        </a:rPr>
                        <a:t>براساس نقش تعریف شده برای معماری سازمانی و همچنین مدل‌های مرجع موضوعی و اسناد بالادستی، خدمات، ساختار و فرآیندهای مدیریت و راهبری معماری سازمانی (</a:t>
                      </a:r>
                      <a:r>
                        <a:rPr lang="en-US" sz="1600" b="0" kern="100" dirty="0">
                          <a:solidFill>
                            <a:schemeClr val="dk1"/>
                          </a:solidFill>
                          <a:effectLst/>
                          <a:cs typeface="2  Titr" panose="00000700000000000000" pitchFamily="2" charset="-78"/>
                        </a:rPr>
                        <a:t>EAM/EAG</a:t>
                      </a:r>
                      <a:r>
                        <a:rPr lang="ar-SA" sz="1600" b="0" kern="100" dirty="0">
                          <a:solidFill>
                            <a:schemeClr val="dk1"/>
                          </a:solidFill>
                          <a:effectLst/>
                          <a:cs typeface="2  Titr" panose="00000700000000000000" pitchFamily="2" charset="-78"/>
                        </a:rPr>
                        <a:t>) در شرکت‌های توزیع برق شناسایی و طراحی و مستند می‌شود.</a:t>
                      </a:r>
                      <a:endParaRPr lang="en-US" sz="1600" b="0" kern="100" dirty="0">
                        <a:solidFill>
                          <a:schemeClr val="dk1"/>
                        </a:solidFill>
                        <a:effectLst/>
                        <a:cs typeface="2  Titr" panose="00000700000000000000" pitchFamily="2" charset="-78"/>
                      </a:endParaRPr>
                    </a:p>
                    <a:p>
                      <a:pPr marL="0" algn="just" defTabSz="914400" rtl="1" eaLnBrk="1" latinLnBrk="0" hangingPunct="1">
                        <a:lnSpc>
                          <a:spcPct val="150000"/>
                        </a:lnSpc>
                        <a:spcAft>
                          <a:spcPts val="800"/>
                        </a:spcAft>
                      </a:pPr>
                      <a:r>
                        <a:rPr lang="ar-SA" sz="1600" b="0" kern="100" dirty="0">
                          <a:solidFill>
                            <a:schemeClr val="dk1"/>
                          </a:solidFill>
                          <a:effectLst/>
                          <a:cs typeface="2  Titr" panose="00000700000000000000" pitchFamily="2" charset="-78"/>
                        </a:rPr>
                        <a:t>در این گام، نقش‌های فرآیندها به صورتی تعیین می‌گردد که قابلیت بکارگیری در همه شرکت‌های توزیع نیروی برق وجود داشته باشد.</a:t>
                      </a:r>
                      <a:endParaRPr lang="en-US" sz="1600" b="0" kern="100" dirty="0">
                        <a:solidFill>
                          <a:schemeClr val="dk1"/>
                        </a:solidFill>
                        <a:effectLst/>
                        <a:latin typeface="+mn-lt"/>
                        <a:ea typeface="+mn-ea"/>
                        <a:cs typeface="2  Titr" panose="00000700000000000000" pitchFamily="2" charset="-78"/>
                      </a:endParaRPr>
                    </a:p>
                  </a:txBody>
                  <a:tcPr marL="41133" marR="41133" marT="0" marB="0">
                    <a:solidFill>
                      <a:schemeClr val="accent1">
                        <a:lumMod val="20000"/>
                        <a:lumOff val="80000"/>
                      </a:schemeClr>
                    </a:solidFill>
                  </a:tcPr>
                </a:tc>
                <a:tc>
                  <a:txBody>
                    <a:bodyPr/>
                    <a:lstStyle/>
                    <a:p>
                      <a:pPr marL="285750" indent="-285750" algn="r" defTabSz="914400" rtl="1" eaLnBrk="1" latinLnBrk="0" hangingPunct="1">
                        <a:lnSpc>
                          <a:spcPct val="107000"/>
                        </a:lnSpc>
                        <a:spcAft>
                          <a:spcPts val="800"/>
                        </a:spcAft>
                        <a:buFont typeface="Courier New" panose="02070309020205020404" pitchFamily="49" charset="0"/>
                        <a:buChar char="o"/>
                      </a:pPr>
                      <a:r>
                        <a:rPr lang="ar-SA" sz="1600" b="0" kern="100" dirty="0">
                          <a:solidFill>
                            <a:schemeClr val="dk1"/>
                          </a:solidFill>
                          <a:effectLst/>
                          <a:cs typeface="2  Titr" panose="00000700000000000000" pitchFamily="2" charset="-78"/>
                        </a:rPr>
                        <a:t>کاتالوگ خدمات مدیریت و راهبری معماری سازمانی</a:t>
                      </a:r>
                      <a:endParaRPr lang="en-US" sz="1600" b="0" kern="100" dirty="0">
                        <a:solidFill>
                          <a:schemeClr val="dk1"/>
                        </a:solidFill>
                        <a:effectLst/>
                        <a:cs typeface="2  Titr" panose="00000700000000000000" pitchFamily="2" charset="-78"/>
                      </a:endParaRPr>
                    </a:p>
                    <a:p>
                      <a:pPr marL="285750" indent="-285750" algn="r" defTabSz="914400" rtl="1" eaLnBrk="1" latinLnBrk="0" hangingPunct="1">
                        <a:lnSpc>
                          <a:spcPct val="107000"/>
                        </a:lnSpc>
                        <a:spcAft>
                          <a:spcPts val="800"/>
                        </a:spcAft>
                        <a:buFont typeface="Courier New" panose="02070309020205020404" pitchFamily="49" charset="0"/>
                        <a:buChar char="o"/>
                      </a:pPr>
                      <a:r>
                        <a:rPr lang="ar-SA" sz="1600" b="0" kern="100" dirty="0">
                          <a:solidFill>
                            <a:schemeClr val="dk1"/>
                          </a:solidFill>
                          <a:effectLst/>
                          <a:cs typeface="2  Titr" panose="00000700000000000000" pitchFamily="2" charset="-78"/>
                        </a:rPr>
                        <a:t>کاتالوگ فرآیندهای مدیریت و راهبری معماری سازمانی</a:t>
                      </a:r>
                      <a:endParaRPr lang="en-US" sz="1600" b="0" kern="100" dirty="0">
                        <a:solidFill>
                          <a:schemeClr val="dk1"/>
                        </a:solidFill>
                        <a:effectLst/>
                        <a:cs typeface="2  Titr" panose="00000700000000000000" pitchFamily="2" charset="-78"/>
                      </a:endParaRPr>
                    </a:p>
                    <a:p>
                      <a:pPr marL="285750" indent="-285750" algn="r" defTabSz="914400" rtl="1" eaLnBrk="1" latinLnBrk="0" hangingPunct="1">
                        <a:lnSpc>
                          <a:spcPct val="107000"/>
                        </a:lnSpc>
                        <a:spcAft>
                          <a:spcPts val="800"/>
                        </a:spcAft>
                        <a:buFont typeface="Courier New" panose="02070309020205020404" pitchFamily="49" charset="0"/>
                        <a:buChar char="o"/>
                      </a:pPr>
                      <a:r>
                        <a:rPr lang="ar-SA" sz="1600" b="0" kern="100" dirty="0">
                          <a:solidFill>
                            <a:schemeClr val="dk1"/>
                          </a:solidFill>
                          <a:effectLst/>
                          <a:cs typeface="2  Titr" panose="00000700000000000000" pitchFamily="2" charset="-78"/>
                        </a:rPr>
                        <a:t>نمودار گردش‌کار فرآیندهای مدیریت و راهبری معماری سازمانی</a:t>
                      </a:r>
                      <a:endParaRPr lang="en-US" sz="1600" b="0" kern="100" dirty="0">
                        <a:solidFill>
                          <a:schemeClr val="dk1"/>
                        </a:solidFill>
                        <a:effectLst/>
                        <a:cs typeface="2  Titr" panose="00000700000000000000" pitchFamily="2" charset="-78"/>
                      </a:endParaRPr>
                    </a:p>
                    <a:p>
                      <a:pPr marL="285750" indent="-285750" algn="r" defTabSz="914400" rtl="1" eaLnBrk="1" latinLnBrk="0" hangingPunct="1">
                        <a:lnSpc>
                          <a:spcPct val="107000"/>
                        </a:lnSpc>
                        <a:spcAft>
                          <a:spcPts val="800"/>
                        </a:spcAft>
                        <a:buFont typeface="Courier New" panose="02070309020205020404" pitchFamily="49" charset="0"/>
                        <a:buChar char="o"/>
                      </a:pPr>
                      <a:r>
                        <a:rPr lang="ar-SA" sz="1600" b="0" kern="100" dirty="0">
                          <a:solidFill>
                            <a:schemeClr val="dk1"/>
                          </a:solidFill>
                          <a:effectLst/>
                          <a:cs typeface="2  Titr" panose="00000700000000000000" pitchFamily="2" charset="-78"/>
                        </a:rPr>
                        <a:t>کاتالوگ عامل‌های کسب و کاری مدیریت و راهبری معماری سازمانی</a:t>
                      </a:r>
                      <a:endParaRPr lang="en-US" sz="1600" b="0" kern="100" dirty="0">
                        <a:solidFill>
                          <a:schemeClr val="dk1"/>
                        </a:solidFill>
                        <a:effectLst/>
                        <a:cs typeface="2  Titr" panose="00000700000000000000" pitchFamily="2" charset="-78"/>
                      </a:endParaRPr>
                    </a:p>
                    <a:p>
                      <a:pPr marL="285750" indent="-285750" algn="r" defTabSz="914400" rtl="1" eaLnBrk="1" latinLnBrk="0" hangingPunct="1">
                        <a:lnSpc>
                          <a:spcPct val="107000"/>
                        </a:lnSpc>
                        <a:spcAft>
                          <a:spcPts val="800"/>
                        </a:spcAft>
                        <a:buFont typeface="Courier New" panose="02070309020205020404" pitchFamily="49" charset="0"/>
                        <a:buChar char="o"/>
                      </a:pPr>
                      <a:r>
                        <a:rPr lang="ar-SA" sz="1600" b="0" kern="100" dirty="0">
                          <a:solidFill>
                            <a:schemeClr val="dk1"/>
                          </a:solidFill>
                          <a:effectLst/>
                          <a:cs typeface="2  Titr" panose="00000700000000000000" pitchFamily="2" charset="-78"/>
                        </a:rPr>
                        <a:t>گزارش ساختار و فرآیندهای  مدیریت و راهبری معماری سازمانی(گزارش تجمیعی)  </a:t>
                      </a:r>
                      <a:endParaRPr lang="en-US" sz="1600" b="0" kern="100" dirty="0">
                        <a:solidFill>
                          <a:schemeClr val="dk1"/>
                        </a:solidFill>
                        <a:effectLst/>
                        <a:latin typeface="+mn-lt"/>
                        <a:ea typeface="+mn-ea"/>
                        <a:cs typeface="2  Titr" panose="00000700000000000000" pitchFamily="2" charset="-78"/>
                      </a:endParaRPr>
                    </a:p>
                  </a:txBody>
                  <a:tcPr marL="41133" marR="41133" marT="0" marB="0">
                    <a:solidFill>
                      <a:schemeClr val="accent1">
                        <a:lumMod val="20000"/>
                        <a:lumOff val="80000"/>
                      </a:schemeClr>
                    </a:solidFill>
                  </a:tcPr>
                </a:tc>
                <a:extLst>
                  <a:ext uri="{0D108BD9-81ED-4DB2-BD59-A6C34878D82A}">
                    <a16:rowId xmlns:a16="http://schemas.microsoft.com/office/drawing/2014/main" val="2714753535"/>
                  </a:ext>
                </a:extLst>
              </a:tr>
              <a:tr h="1911742">
                <a:tc vMerge="1">
                  <a:txBody>
                    <a:bodyPr/>
                    <a:lstStyle/>
                    <a:p>
                      <a:endParaRPr dirty="0"/>
                    </a:p>
                  </a:txBody>
                  <a:tcPr marL="41133" marR="41133" marT="0" marB="0"/>
                </a:tc>
                <a:tc>
                  <a:txBody>
                    <a:bodyPr/>
                    <a:lstStyle/>
                    <a:p>
                      <a:pPr algn="ctr" rtl="1">
                        <a:lnSpc>
                          <a:spcPct val="107000"/>
                        </a:lnSpc>
                        <a:spcAft>
                          <a:spcPts val="800"/>
                        </a:spcAft>
                      </a:pPr>
                      <a:r>
                        <a:rPr lang="ar-SA" sz="1600" b="0" kern="100" dirty="0">
                          <a:effectLst/>
                          <a:cs typeface="2  Titr" panose="00000700000000000000" pitchFamily="2" charset="-78"/>
                        </a:rPr>
                        <a:t>تدوین اصول معماری (</a:t>
                      </a:r>
                      <a:r>
                        <a:rPr lang="en-US" sz="1600" b="0" kern="100" dirty="0">
                          <a:effectLst/>
                          <a:cs typeface="2  Titr" panose="00000700000000000000" pitchFamily="2" charset="-78"/>
                        </a:rPr>
                        <a:t>PRC</a:t>
                      </a:r>
                      <a:r>
                        <a:rPr lang="ar-SA" sz="1600" b="0" kern="100" dirty="0">
                          <a:effectLst/>
                          <a:cs typeface="2  Titr" panose="00000700000000000000" pitchFamily="2" charset="-78"/>
                        </a:rPr>
                        <a:t>)</a:t>
                      </a:r>
                      <a:endParaRPr lang="en-US" sz="1600" b="0" kern="100" dirty="0">
                        <a:effectLst/>
                        <a:latin typeface="Calibri" panose="020F0502020204030204" pitchFamily="34" charset="0"/>
                        <a:ea typeface="Calibri" panose="020F0502020204030204" pitchFamily="34" charset="0"/>
                        <a:cs typeface="2  Titr" panose="00000700000000000000" pitchFamily="2" charset="-78"/>
                      </a:endParaRPr>
                    </a:p>
                  </a:txBody>
                  <a:tcPr marL="41133" marR="41133" marT="0" marB="0"/>
                </a:tc>
                <a:tc>
                  <a:txBody>
                    <a:bodyPr/>
                    <a:lstStyle/>
                    <a:p>
                      <a:pPr marL="285750" indent="-285750" algn="r" rtl="1">
                        <a:lnSpc>
                          <a:spcPct val="107000"/>
                        </a:lnSpc>
                        <a:spcAft>
                          <a:spcPts val="800"/>
                        </a:spcAft>
                        <a:buFont typeface="Courier New" panose="02070309020205020404" pitchFamily="49" charset="0"/>
                        <a:buChar char="o"/>
                      </a:pPr>
                      <a:r>
                        <a:rPr lang="ar-SA" sz="1600" b="0" kern="100" dirty="0">
                          <a:effectLst/>
                          <a:cs typeface="2  Titr" panose="00000700000000000000" pitchFamily="2" charset="-78"/>
                        </a:rPr>
                        <a:t>گزارش ساختار و فرآیندهای  مدیریت و راهبری معماری سازمانی</a:t>
                      </a:r>
                      <a:endParaRPr lang="en-US" sz="1600" b="0" kern="100" dirty="0">
                        <a:effectLst/>
                        <a:cs typeface="2  Titr" panose="00000700000000000000" pitchFamily="2" charset="-78"/>
                      </a:endParaRPr>
                    </a:p>
                    <a:p>
                      <a:pPr marL="285750" indent="-285750" algn="r" rtl="1">
                        <a:lnSpc>
                          <a:spcPct val="107000"/>
                        </a:lnSpc>
                        <a:spcAft>
                          <a:spcPts val="800"/>
                        </a:spcAft>
                        <a:buFont typeface="Courier New" panose="02070309020205020404" pitchFamily="49" charset="0"/>
                        <a:buChar char="o"/>
                      </a:pPr>
                      <a:r>
                        <a:rPr lang="fa-IR" sz="1600" b="0" kern="100" dirty="0" err="1">
                          <a:effectLst/>
                          <a:cs typeface="2  Titr" panose="00000700000000000000" pitchFamily="2" charset="-78"/>
                        </a:rPr>
                        <a:t>مدل‌های</a:t>
                      </a:r>
                      <a:r>
                        <a:rPr lang="fa-IR" sz="1600" b="0" kern="100" dirty="0">
                          <a:effectLst/>
                          <a:cs typeface="2  Titr" panose="00000700000000000000" pitchFamily="2" charset="-78"/>
                        </a:rPr>
                        <a:t> مرجع موضوعی</a:t>
                      </a:r>
                      <a:endParaRPr lang="en-US" sz="1600" b="0" kern="100" dirty="0">
                        <a:effectLst/>
                        <a:latin typeface="Calibri" panose="020F0502020204030204" pitchFamily="34" charset="0"/>
                        <a:ea typeface="Calibri" panose="020F0502020204030204" pitchFamily="34" charset="0"/>
                        <a:cs typeface="2  Titr" panose="00000700000000000000" pitchFamily="2" charset="-78"/>
                      </a:endParaRPr>
                    </a:p>
                  </a:txBody>
                  <a:tcPr marL="41133" marR="41133" marT="0" marB="0"/>
                </a:tc>
                <a:tc>
                  <a:txBody>
                    <a:bodyPr/>
                    <a:lstStyle/>
                    <a:p>
                      <a:pPr algn="just" rtl="1">
                        <a:lnSpc>
                          <a:spcPct val="150000"/>
                        </a:lnSpc>
                        <a:spcAft>
                          <a:spcPts val="800"/>
                        </a:spcAft>
                      </a:pPr>
                      <a:r>
                        <a:rPr lang="ar-SA" sz="1600" b="0" kern="100" dirty="0">
                          <a:effectLst/>
                          <a:cs typeface="2  Titr" panose="00000700000000000000" pitchFamily="2" charset="-78"/>
                        </a:rPr>
                        <a:t>با استخراج الزامات راهبردی از اسناد بالادستی مرتبط با معماری، اصول معماری تدوین خواهد شد و نتایج آن در قالب کاتالوگ اصول معماری سازمانی در شرکت‌های توزیع نیروی برق ارائه خواهد شد.</a:t>
                      </a:r>
                      <a:endParaRPr lang="en-US" sz="1600" b="0" kern="100" dirty="0">
                        <a:effectLst/>
                        <a:latin typeface="Calibri" panose="020F0502020204030204" pitchFamily="34" charset="0"/>
                        <a:ea typeface="Calibri" panose="020F0502020204030204" pitchFamily="34" charset="0"/>
                        <a:cs typeface="2  Titr" panose="00000700000000000000" pitchFamily="2" charset="-78"/>
                      </a:endParaRPr>
                    </a:p>
                  </a:txBody>
                  <a:tcPr marL="41133" marR="41133" marT="0" marB="0"/>
                </a:tc>
                <a:tc>
                  <a:txBody>
                    <a:bodyPr/>
                    <a:lstStyle/>
                    <a:p>
                      <a:pPr algn="r" rtl="1">
                        <a:lnSpc>
                          <a:spcPct val="107000"/>
                        </a:lnSpc>
                        <a:spcAft>
                          <a:spcPts val="800"/>
                        </a:spcAft>
                      </a:pPr>
                      <a:r>
                        <a:rPr lang="ar-SA" sz="1600" b="0" kern="100" dirty="0">
                          <a:effectLst/>
                          <a:cs typeface="2  Titr" panose="00000700000000000000" pitchFamily="2" charset="-78"/>
                        </a:rPr>
                        <a:t>کاتالوگ اصول معماری سازمانی</a:t>
                      </a:r>
                      <a:endParaRPr lang="en-US" sz="1600" b="0" kern="100" dirty="0">
                        <a:effectLst/>
                        <a:latin typeface="Calibri" panose="020F0502020204030204" pitchFamily="34" charset="0"/>
                        <a:ea typeface="Calibri" panose="020F0502020204030204" pitchFamily="34" charset="0"/>
                        <a:cs typeface="2  Titr" panose="00000700000000000000" pitchFamily="2" charset="-78"/>
                      </a:endParaRPr>
                    </a:p>
                  </a:txBody>
                  <a:tcPr marL="41133" marR="41133" marT="0" marB="0"/>
                </a:tc>
                <a:extLst>
                  <a:ext uri="{0D108BD9-81ED-4DB2-BD59-A6C34878D82A}">
                    <a16:rowId xmlns:a16="http://schemas.microsoft.com/office/drawing/2014/main" val="3792647352"/>
                  </a:ext>
                </a:extLst>
              </a:tr>
            </a:tbl>
          </a:graphicData>
        </a:graphic>
      </p:graphicFrame>
      <p:sp>
        <p:nvSpPr>
          <p:cNvPr id="5" name="TextBox 4">
            <a:extLst>
              <a:ext uri="{FF2B5EF4-FFF2-40B4-BE49-F238E27FC236}">
                <a16:creationId xmlns:a16="http://schemas.microsoft.com/office/drawing/2014/main" id="{E25BFCAB-F8AD-F05D-4A28-809E10583BB2}"/>
              </a:ext>
            </a:extLst>
          </p:cNvPr>
          <p:cNvSpPr txBox="1"/>
          <p:nvPr/>
        </p:nvSpPr>
        <p:spPr>
          <a:xfrm>
            <a:off x="4106069" y="308324"/>
            <a:ext cx="6974308" cy="369332"/>
          </a:xfrm>
          <a:prstGeom prst="rect">
            <a:avLst/>
          </a:prstGeom>
          <a:noFill/>
        </p:spPr>
        <p:txBody>
          <a:bodyPr wrap="square">
            <a:spAutoFit/>
          </a:bodyPr>
          <a:lstStyle/>
          <a:p>
            <a:r>
              <a:rPr lang="fa-IR" dirty="0">
                <a:cs typeface="2  Titr" panose="00000700000000000000" pitchFamily="2" charset="-78"/>
              </a:rPr>
              <a:t>مراحل، </a:t>
            </a:r>
            <a:r>
              <a:rPr lang="fa-IR" dirty="0" err="1">
                <a:cs typeface="2  Titr" panose="00000700000000000000" pitchFamily="2" charset="-78"/>
              </a:rPr>
              <a:t>فعالیت‌ها</a:t>
            </a:r>
            <a:r>
              <a:rPr lang="fa-IR" dirty="0">
                <a:cs typeface="2  Titr" panose="00000700000000000000" pitchFamily="2" charset="-78"/>
              </a:rPr>
              <a:t> و دستاوردهای پروژه در قالب 5 بسته کاری </a:t>
            </a:r>
            <a:r>
              <a:rPr lang="fa-IR" dirty="0" err="1">
                <a:cs typeface="2  Titr" panose="00000700000000000000" pitchFamily="2" charset="-78"/>
              </a:rPr>
              <a:t>تقسیم‌بندی</a:t>
            </a:r>
            <a:r>
              <a:rPr lang="fa-IR" dirty="0">
                <a:cs typeface="2  Titr" panose="00000700000000000000" pitchFamily="2" charset="-78"/>
              </a:rPr>
              <a:t> شده است:</a:t>
            </a:r>
          </a:p>
        </p:txBody>
      </p:sp>
    </p:spTree>
    <p:extLst>
      <p:ext uri="{BB962C8B-B14F-4D97-AF65-F5344CB8AC3E}">
        <p14:creationId xmlns:p14="http://schemas.microsoft.com/office/powerpoint/2010/main" val="3424514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D6589F-60BA-6A29-4A5C-D763C6EB7AD1}"/>
              </a:ext>
            </a:extLst>
          </p:cNvPr>
          <p:cNvGraphicFramePr>
            <a:graphicFrameLocks noGrp="1"/>
          </p:cNvGraphicFramePr>
          <p:nvPr>
            <p:extLst>
              <p:ext uri="{D42A27DB-BD31-4B8C-83A1-F6EECF244321}">
                <p14:modId xmlns:p14="http://schemas.microsoft.com/office/powerpoint/2010/main" val="4089954251"/>
              </p:ext>
            </p:extLst>
          </p:nvPr>
        </p:nvGraphicFramePr>
        <p:xfrm>
          <a:off x="463138" y="1497357"/>
          <a:ext cx="11222180" cy="3770630"/>
        </p:xfrm>
        <a:graphic>
          <a:graphicData uri="http://schemas.openxmlformats.org/drawingml/2006/table">
            <a:tbl>
              <a:tblPr rtl="1" firstRow="1" firstCol="1" bandRow="1">
                <a:tableStyleId>{5940675A-B579-460E-94D1-54222C63F5DA}</a:tableStyleId>
              </a:tblPr>
              <a:tblGrid>
                <a:gridCol w="595422">
                  <a:extLst>
                    <a:ext uri="{9D8B030D-6E8A-4147-A177-3AD203B41FA5}">
                      <a16:colId xmlns:a16="http://schemas.microsoft.com/office/drawing/2014/main" val="1394673215"/>
                    </a:ext>
                  </a:extLst>
                </a:gridCol>
                <a:gridCol w="1942300">
                  <a:extLst>
                    <a:ext uri="{9D8B030D-6E8A-4147-A177-3AD203B41FA5}">
                      <a16:colId xmlns:a16="http://schemas.microsoft.com/office/drawing/2014/main" val="3622002441"/>
                    </a:ext>
                  </a:extLst>
                </a:gridCol>
                <a:gridCol w="1876315">
                  <a:extLst>
                    <a:ext uri="{9D8B030D-6E8A-4147-A177-3AD203B41FA5}">
                      <a16:colId xmlns:a16="http://schemas.microsoft.com/office/drawing/2014/main" val="2279488399"/>
                    </a:ext>
                  </a:extLst>
                </a:gridCol>
                <a:gridCol w="3987848">
                  <a:extLst>
                    <a:ext uri="{9D8B030D-6E8A-4147-A177-3AD203B41FA5}">
                      <a16:colId xmlns:a16="http://schemas.microsoft.com/office/drawing/2014/main" val="4072103555"/>
                    </a:ext>
                  </a:extLst>
                </a:gridCol>
                <a:gridCol w="2820295">
                  <a:extLst>
                    <a:ext uri="{9D8B030D-6E8A-4147-A177-3AD203B41FA5}">
                      <a16:colId xmlns:a16="http://schemas.microsoft.com/office/drawing/2014/main" val="3999906169"/>
                    </a:ext>
                  </a:extLst>
                </a:gridCol>
              </a:tblGrid>
              <a:tr h="3666314">
                <a:tc>
                  <a:txBody>
                    <a:bodyPr/>
                    <a:lstStyle/>
                    <a:p>
                      <a:pPr marL="0" algn="ctr" defTabSz="914400" rtl="1" eaLnBrk="1" latinLnBrk="0" hangingPunct="1">
                        <a:lnSpc>
                          <a:spcPct val="107000"/>
                        </a:lnSpc>
                        <a:spcAft>
                          <a:spcPts val="800"/>
                        </a:spcAft>
                      </a:pPr>
                      <a:r>
                        <a:rPr lang="ar-SA" sz="1800" kern="100" dirty="0">
                          <a:solidFill>
                            <a:schemeClr val="dk1"/>
                          </a:solidFill>
                          <a:effectLst/>
                        </a:rPr>
                        <a:t> </a:t>
                      </a:r>
                      <a:r>
                        <a:rPr lang="fa-IR" sz="1800" b="1" kern="100" dirty="0">
                          <a:solidFill>
                            <a:schemeClr val="lt1"/>
                          </a:solidFill>
                          <a:effectLst/>
                          <a:latin typeface="+mn-lt"/>
                          <a:ea typeface="+mn-ea"/>
                          <a:cs typeface="2  Titr" panose="00000700000000000000" pitchFamily="2" charset="-78"/>
                        </a:rPr>
                        <a:t>فاز </a:t>
                      </a:r>
                      <a:r>
                        <a:rPr lang="fa-IR" sz="1800" b="1" kern="100" dirty="0" err="1">
                          <a:solidFill>
                            <a:schemeClr val="lt1"/>
                          </a:solidFill>
                          <a:effectLst/>
                          <a:latin typeface="+mn-lt"/>
                          <a:ea typeface="+mn-ea"/>
                          <a:cs typeface="2  Titr" panose="00000700000000000000" pitchFamily="2" charset="-78"/>
                        </a:rPr>
                        <a:t>دو:آموزش</a:t>
                      </a:r>
                      <a:endParaRPr lang="en-US" sz="1800" b="1" kern="100" dirty="0">
                        <a:solidFill>
                          <a:schemeClr val="lt1"/>
                        </a:solidFill>
                        <a:effectLst/>
                        <a:latin typeface="+mn-lt"/>
                        <a:ea typeface="+mn-ea"/>
                        <a:cs typeface="2  Titr" panose="00000700000000000000" pitchFamily="2" charset="-78"/>
                      </a:endParaRPr>
                    </a:p>
                  </a:txBody>
                  <a:tcPr marL="68580" marR="68580" marT="0" marB="0" vert="vert270" anchor="ctr">
                    <a:solidFill>
                      <a:schemeClr val="accent1">
                        <a:lumMod val="75000"/>
                      </a:schemeClr>
                    </a:solidFill>
                  </a:tcPr>
                </a:tc>
                <a:tc>
                  <a:txBody>
                    <a:bodyPr/>
                    <a:lstStyle/>
                    <a:p>
                      <a:pPr marL="0" algn="ctr" defTabSz="914400" rtl="1" eaLnBrk="1" latinLnBrk="0" hangingPunct="1">
                        <a:lnSpc>
                          <a:spcPct val="107000"/>
                        </a:lnSpc>
                        <a:spcAft>
                          <a:spcPts val="800"/>
                        </a:spcAft>
                      </a:pPr>
                      <a:r>
                        <a:rPr lang="ar-SA" sz="1800" kern="100" dirty="0">
                          <a:solidFill>
                            <a:schemeClr val="dk1"/>
                          </a:solidFill>
                          <a:effectLst/>
                          <a:cs typeface="2  Titr" panose="00000700000000000000" pitchFamily="2" charset="-78"/>
                        </a:rPr>
                        <a:t>آموزش و فرهنگ‌سازی(</a:t>
                      </a:r>
                      <a:r>
                        <a:rPr lang="en-US" sz="1800" kern="100" dirty="0">
                          <a:solidFill>
                            <a:schemeClr val="dk1"/>
                          </a:solidFill>
                          <a:effectLst/>
                          <a:cs typeface="2  Titr" panose="00000700000000000000" pitchFamily="2" charset="-78"/>
                        </a:rPr>
                        <a:t>TRN</a:t>
                      </a:r>
                      <a:r>
                        <a:rPr lang="ar-SA" sz="1800" kern="100" dirty="0">
                          <a:solidFill>
                            <a:schemeClr val="dk1"/>
                          </a:solidFill>
                          <a:effectLst/>
                          <a:cs typeface="2  Titr" panose="00000700000000000000" pitchFamily="2" charset="-78"/>
                        </a:rPr>
                        <a:t>)</a:t>
                      </a:r>
                      <a:endParaRPr lang="en-US" sz="1800" kern="100" dirty="0">
                        <a:solidFill>
                          <a:schemeClr val="dk1"/>
                        </a:solidFill>
                        <a:effectLst/>
                        <a:latin typeface="+mn-lt"/>
                        <a:ea typeface="+mn-ea"/>
                        <a:cs typeface="2  Titr" panose="00000700000000000000" pitchFamily="2" charset="-78"/>
                      </a:endParaRPr>
                    </a:p>
                  </a:txBody>
                  <a:tcPr marL="68580" marR="68580" marT="0" marB="0"/>
                </a:tc>
                <a:tc>
                  <a:txBody>
                    <a:bodyPr/>
                    <a:lstStyle/>
                    <a:p>
                      <a:pPr marL="285750" indent="-285750" algn="r" defTabSz="914400" rtl="1" eaLnBrk="1" latinLnBrk="0" hangingPunct="1">
                        <a:lnSpc>
                          <a:spcPct val="107000"/>
                        </a:lnSpc>
                        <a:spcAft>
                          <a:spcPts val="800"/>
                        </a:spcAft>
                        <a:buFont typeface="Courier New" panose="02070309020205020404" pitchFamily="49" charset="0"/>
                        <a:buChar char="o"/>
                      </a:pPr>
                      <a:r>
                        <a:rPr lang="ar-SA" sz="1800" kern="100" dirty="0">
                          <a:solidFill>
                            <a:schemeClr val="dk1"/>
                          </a:solidFill>
                          <a:effectLst/>
                          <a:cs typeface="2  Titr" panose="00000700000000000000" pitchFamily="2" charset="-78"/>
                        </a:rPr>
                        <a:t>نتایج و دستاوردهای پروژه</a:t>
                      </a:r>
                      <a:endParaRPr lang="en-US" sz="1800" kern="100" dirty="0">
                        <a:solidFill>
                          <a:schemeClr val="dk1"/>
                        </a:solidFill>
                        <a:effectLst/>
                        <a:latin typeface="+mn-lt"/>
                        <a:ea typeface="+mn-ea"/>
                        <a:cs typeface="2  Titr" panose="00000700000000000000" pitchFamily="2" charset="-78"/>
                      </a:endParaRPr>
                    </a:p>
                  </a:txBody>
                  <a:tcPr marL="68580" marR="68580" marT="0" marB="0"/>
                </a:tc>
                <a:tc>
                  <a:txBody>
                    <a:bodyPr/>
                    <a:lstStyle/>
                    <a:p>
                      <a:pPr marL="0" algn="just" defTabSz="914400" rtl="1" eaLnBrk="1" latinLnBrk="0" hangingPunct="1">
                        <a:lnSpc>
                          <a:spcPct val="150000"/>
                        </a:lnSpc>
                        <a:spcAft>
                          <a:spcPts val="800"/>
                        </a:spcAft>
                      </a:pPr>
                      <a:r>
                        <a:rPr lang="ar-SA" sz="1800" kern="100" dirty="0">
                          <a:solidFill>
                            <a:schemeClr val="dk1"/>
                          </a:solidFill>
                          <a:effectLst/>
                          <a:cs typeface="2  Titr" panose="00000700000000000000" pitchFamily="2" charset="-78"/>
                        </a:rPr>
                        <a:t>پس از طراحی قابلیت مدیریت و راهبری معماری سازمانی(</a:t>
                      </a:r>
                      <a:r>
                        <a:rPr lang="en-US" sz="1800" kern="100" dirty="0">
                          <a:solidFill>
                            <a:schemeClr val="dk1"/>
                          </a:solidFill>
                          <a:effectLst/>
                          <a:cs typeface="2  Titr" panose="00000700000000000000" pitchFamily="2" charset="-78"/>
                        </a:rPr>
                        <a:t>EAM/EAG</a:t>
                      </a:r>
                      <a:r>
                        <a:rPr lang="ar-SA" sz="1800" kern="100" dirty="0">
                          <a:solidFill>
                            <a:schemeClr val="dk1"/>
                          </a:solidFill>
                          <a:effectLst/>
                          <a:cs typeface="2  Titr" panose="00000700000000000000" pitchFamily="2" charset="-78"/>
                        </a:rPr>
                        <a:t>) </a:t>
                      </a:r>
                      <a:r>
                        <a:rPr lang="fa-IR" sz="1800" kern="100" dirty="0">
                          <a:solidFill>
                            <a:schemeClr val="dk1"/>
                          </a:solidFill>
                          <a:effectLst/>
                          <a:cs typeface="2  Titr" panose="00000700000000000000" pitchFamily="2" charset="-78"/>
                        </a:rPr>
                        <a:t> برنامه آموزشی معرفی و </a:t>
                      </a:r>
                      <a:r>
                        <a:rPr lang="fa-IR" sz="1800" kern="100" dirty="0" err="1">
                          <a:solidFill>
                            <a:schemeClr val="dk1"/>
                          </a:solidFill>
                          <a:effectLst/>
                          <a:cs typeface="2  Titr" panose="00000700000000000000" pitchFamily="2" charset="-78"/>
                        </a:rPr>
                        <a:t>اطلاع‌رسانی</a:t>
                      </a:r>
                      <a:r>
                        <a:rPr lang="fa-IR" sz="1800" kern="100" dirty="0">
                          <a:solidFill>
                            <a:schemeClr val="dk1"/>
                          </a:solidFill>
                          <a:effectLst/>
                          <a:cs typeface="2  Titr" panose="00000700000000000000" pitchFamily="2" charset="-78"/>
                        </a:rPr>
                        <a:t> نتایج پروژه تدوین </a:t>
                      </a:r>
                      <a:r>
                        <a:rPr lang="fa-IR" sz="1800" kern="100" dirty="0" err="1">
                          <a:solidFill>
                            <a:schemeClr val="dk1"/>
                          </a:solidFill>
                          <a:effectLst/>
                          <a:cs typeface="2  Titr" panose="00000700000000000000" pitchFamily="2" charset="-78"/>
                        </a:rPr>
                        <a:t>می‌گردد</a:t>
                      </a:r>
                      <a:r>
                        <a:rPr lang="fa-IR" sz="1800" kern="100" dirty="0">
                          <a:solidFill>
                            <a:schemeClr val="dk1"/>
                          </a:solidFill>
                          <a:effectLst/>
                          <a:cs typeface="2  Titr" panose="00000700000000000000" pitchFamily="2" charset="-78"/>
                        </a:rPr>
                        <a:t> و محتوای آموزشی جهت ارائه آماده می شود.</a:t>
                      </a:r>
                      <a:endParaRPr lang="en-US" sz="1800" kern="100" dirty="0">
                        <a:solidFill>
                          <a:schemeClr val="dk1"/>
                        </a:solidFill>
                        <a:effectLst/>
                        <a:cs typeface="2  Titr" panose="00000700000000000000" pitchFamily="2" charset="-78"/>
                      </a:endParaRPr>
                    </a:p>
                    <a:p>
                      <a:pPr marL="0" algn="just" defTabSz="914400" rtl="1" eaLnBrk="1" latinLnBrk="0" hangingPunct="1">
                        <a:lnSpc>
                          <a:spcPct val="150000"/>
                        </a:lnSpc>
                        <a:spcAft>
                          <a:spcPts val="800"/>
                        </a:spcAft>
                      </a:pPr>
                      <a:r>
                        <a:rPr lang="fa-IR" sz="1800" kern="100" dirty="0">
                          <a:solidFill>
                            <a:schemeClr val="dk1"/>
                          </a:solidFill>
                          <a:effectLst/>
                          <a:cs typeface="2  Titr" panose="00000700000000000000" pitchFamily="2" charset="-78"/>
                        </a:rPr>
                        <a:t>آموزش نیروی انسانی شاغل در واحد متولی مدیریت معماری سازمانی و آموزش و </a:t>
                      </a:r>
                      <a:r>
                        <a:rPr lang="fa-IR" sz="1800" kern="100" dirty="0" err="1">
                          <a:solidFill>
                            <a:schemeClr val="dk1"/>
                          </a:solidFill>
                          <a:effectLst/>
                          <a:cs typeface="2  Titr" panose="00000700000000000000" pitchFamily="2" charset="-78"/>
                        </a:rPr>
                        <a:t>فرهنگ‌سازی</a:t>
                      </a:r>
                      <a:r>
                        <a:rPr lang="fa-IR" sz="1800" kern="100" dirty="0">
                          <a:solidFill>
                            <a:schemeClr val="dk1"/>
                          </a:solidFill>
                          <a:effectLst/>
                          <a:cs typeface="2  Titr" panose="00000700000000000000" pitchFamily="2" charset="-78"/>
                        </a:rPr>
                        <a:t> عمومی معماری سازمانی که اسناد آموزشی آن در قالب جلسات آموزشی ارائه خواهد شد.</a:t>
                      </a:r>
                      <a:endParaRPr lang="en-US" sz="1800" kern="100" dirty="0">
                        <a:solidFill>
                          <a:schemeClr val="dk1"/>
                        </a:solidFill>
                        <a:effectLst/>
                        <a:latin typeface="+mn-lt"/>
                        <a:ea typeface="+mn-ea"/>
                        <a:cs typeface="2  Titr" panose="00000700000000000000" pitchFamily="2" charset="-78"/>
                      </a:endParaRPr>
                    </a:p>
                  </a:txBody>
                  <a:tcPr marL="68580" marR="68580" marT="0" marB="0"/>
                </a:tc>
                <a:tc>
                  <a:txBody>
                    <a:bodyPr/>
                    <a:lstStyle/>
                    <a:p>
                      <a:pPr marL="285750" indent="-285750" algn="just" defTabSz="914400" rtl="1" eaLnBrk="1" latinLnBrk="0" hangingPunct="1">
                        <a:lnSpc>
                          <a:spcPct val="107000"/>
                        </a:lnSpc>
                        <a:spcAft>
                          <a:spcPts val="800"/>
                        </a:spcAft>
                        <a:buFont typeface="Courier New" panose="02070309020205020404" pitchFamily="49" charset="0"/>
                        <a:buChar char="o"/>
                      </a:pPr>
                      <a:r>
                        <a:rPr lang="ar-SA" sz="1800" kern="100" dirty="0">
                          <a:solidFill>
                            <a:schemeClr val="dk1"/>
                          </a:solidFill>
                          <a:effectLst/>
                          <a:cs typeface="2  Titr" panose="00000700000000000000" pitchFamily="2" charset="-78"/>
                        </a:rPr>
                        <a:t>برنامه آموزش</a:t>
                      </a:r>
                      <a:endParaRPr lang="en-US" sz="1800" kern="100" dirty="0">
                        <a:solidFill>
                          <a:schemeClr val="dk1"/>
                        </a:solidFill>
                        <a:effectLst/>
                        <a:cs typeface="2  Titr" panose="00000700000000000000" pitchFamily="2" charset="-78"/>
                      </a:endParaRPr>
                    </a:p>
                    <a:p>
                      <a:pPr marL="285750" indent="-285750" algn="just" defTabSz="914400" rtl="1" eaLnBrk="1" latinLnBrk="0" hangingPunct="1">
                        <a:lnSpc>
                          <a:spcPct val="107000"/>
                        </a:lnSpc>
                        <a:spcAft>
                          <a:spcPts val="800"/>
                        </a:spcAft>
                        <a:buFont typeface="Courier New" panose="02070309020205020404" pitchFamily="49" charset="0"/>
                        <a:buChar char="o"/>
                      </a:pPr>
                      <a:r>
                        <a:rPr lang="ar-SA" sz="1800" kern="100" dirty="0">
                          <a:solidFill>
                            <a:schemeClr val="dk1"/>
                          </a:solidFill>
                          <a:effectLst/>
                          <a:cs typeface="2  Titr" panose="00000700000000000000" pitchFamily="2" charset="-78"/>
                        </a:rPr>
                        <a:t>محتوای دوره‌های آموزشی</a:t>
                      </a:r>
                      <a:endParaRPr lang="en-US" sz="1800" kern="100" dirty="0">
                        <a:solidFill>
                          <a:schemeClr val="dk1"/>
                        </a:solidFill>
                        <a:effectLst/>
                        <a:latin typeface="+mn-lt"/>
                        <a:ea typeface="+mn-ea"/>
                        <a:cs typeface="2  Titr" panose="00000700000000000000" pitchFamily="2" charset="-78"/>
                      </a:endParaRPr>
                    </a:p>
                  </a:txBody>
                  <a:tcPr marL="68580" marR="68580" marT="0" marB="0"/>
                </a:tc>
                <a:extLst>
                  <a:ext uri="{0D108BD9-81ED-4DB2-BD59-A6C34878D82A}">
                    <a16:rowId xmlns:a16="http://schemas.microsoft.com/office/drawing/2014/main" val="735515031"/>
                  </a:ext>
                </a:extLst>
              </a:tr>
            </a:tbl>
          </a:graphicData>
        </a:graphic>
      </p:graphicFrame>
      <p:sp>
        <p:nvSpPr>
          <p:cNvPr id="4" name="TextBox 3">
            <a:extLst>
              <a:ext uri="{FF2B5EF4-FFF2-40B4-BE49-F238E27FC236}">
                <a16:creationId xmlns:a16="http://schemas.microsoft.com/office/drawing/2014/main" id="{0F69810C-4FEB-2540-3B0C-53A7464C617A}"/>
              </a:ext>
            </a:extLst>
          </p:cNvPr>
          <p:cNvSpPr txBox="1"/>
          <p:nvPr/>
        </p:nvSpPr>
        <p:spPr>
          <a:xfrm>
            <a:off x="4007456" y="299359"/>
            <a:ext cx="6956379" cy="369332"/>
          </a:xfrm>
          <a:prstGeom prst="rect">
            <a:avLst/>
          </a:prstGeom>
          <a:noFill/>
        </p:spPr>
        <p:txBody>
          <a:bodyPr wrap="square">
            <a:spAutoFit/>
          </a:bodyPr>
          <a:lstStyle/>
          <a:p>
            <a:r>
              <a:rPr lang="fa-IR" dirty="0">
                <a:cs typeface="2  Titr" panose="00000700000000000000" pitchFamily="2" charset="-78"/>
              </a:rPr>
              <a:t>مراحل، </a:t>
            </a:r>
            <a:r>
              <a:rPr lang="fa-IR" dirty="0" err="1">
                <a:cs typeface="2  Titr" panose="00000700000000000000" pitchFamily="2" charset="-78"/>
              </a:rPr>
              <a:t>فعالیت‌ها</a:t>
            </a:r>
            <a:r>
              <a:rPr lang="fa-IR" dirty="0">
                <a:cs typeface="2  Titr" panose="00000700000000000000" pitchFamily="2" charset="-78"/>
              </a:rPr>
              <a:t> و دستاوردهای پروژه در قالب 5 بسته کاری </a:t>
            </a:r>
            <a:r>
              <a:rPr lang="fa-IR" dirty="0" err="1">
                <a:cs typeface="2  Titr" panose="00000700000000000000" pitchFamily="2" charset="-78"/>
              </a:rPr>
              <a:t>تقسیم‌بندی</a:t>
            </a:r>
            <a:r>
              <a:rPr lang="fa-IR" dirty="0">
                <a:cs typeface="2  Titr" panose="00000700000000000000" pitchFamily="2" charset="-78"/>
              </a:rPr>
              <a:t> شده است:</a:t>
            </a:r>
          </a:p>
        </p:txBody>
      </p:sp>
    </p:spTree>
    <p:extLst>
      <p:ext uri="{BB962C8B-B14F-4D97-AF65-F5344CB8AC3E}">
        <p14:creationId xmlns:p14="http://schemas.microsoft.com/office/powerpoint/2010/main" val="1945578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2"/>
          <p:cNvSpPr>
            <a:spLocks noGrp="1"/>
          </p:cNvSpPr>
          <p:nvPr>
            <p:ph type="sldNum" sz="quarter" idx="4294967295"/>
          </p:nvPr>
        </p:nvSpPr>
        <p:spPr>
          <a:xfrm>
            <a:off x="9347200" y="6518275"/>
            <a:ext cx="2844800" cy="365125"/>
          </a:xfrm>
          <a:prstGeom prst="rect">
            <a:avLst/>
          </a:prstGeom>
        </p:spPr>
        <p:txBody>
          <a:bodyPr/>
          <a:lstStyle/>
          <a:p>
            <a:pPr defTabSz="1219170"/>
            <a:fld id="{FB2BCEF7-9799-47E0-A3AE-BFA266A1EC0D}" type="slidenum">
              <a:rPr lang="en-US">
                <a:solidFill>
                  <a:prstClr val="black">
                    <a:lumMod val="50000"/>
                    <a:lumOff val="50000"/>
                  </a:prstClr>
                </a:solidFill>
                <a:latin typeface="Calibri"/>
              </a:rPr>
              <a:pPr defTabSz="1219170"/>
              <a:t>27</a:t>
            </a:fld>
            <a:endParaRPr lang="en-US" dirty="0">
              <a:solidFill>
                <a:prstClr val="black">
                  <a:lumMod val="50000"/>
                  <a:lumOff val="50000"/>
                </a:prstClr>
              </a:solidFill>
              <a:latin typeface="Calibri"/>
            </a:endParaRPr>
          </a:p>
        </p:txBody>
      </p:sp>
      <p:sp>
        <p:nvSpPr>
          <p:cNvPr id="8" name="Rectangle 7">
            <a:extLst>
              <a:ext uri="{FF2B5EF4-FFF2-40B4-BE49-F238E27FC236}">
                <a16:creationId xmlns:a16="http://schemas.microsoft.com/office/drawing/2014/main" id="{DC9C8C81-901F-4443-A91D-A520CEF9ECB5}"/>
              </a:ext>
            </a:extLst>
          </p:cNvPr>
          <p:cNvSpPr/>
          <p:nvPr/>
        </p:nvSpPr>
        <p:spPr>
          <a:xfrm rot="16200000">
            <a:off x="2057400" y="-2057400"/>
            <a:ext cx="6858000" cy="1097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rtl="1"/>
            <a:r>
              <a:rPr lang="fa-IR" sz="4267">
                <a:solidFill>
                  <a:prstClr val="white"/>
                </a:solidFill>
                <a:latin typeface="Georgia" pitchFamily="18" charset="0"/>
                <a:cs typeface="B Nazanin Outline" pitchFamily="2" charset="-78"/>
              </a:rPr>
              <a:t>پایان</a:t>
            </a:r>
            <a:endParaRPr lang="en-US" sz="4267" dirty="0">
              <a:solidFill>
                <a:prstClr val="white"/>
              </a:solidFill>
              <a:latin typeface="Georgia" pitchFamily="18" charset="0"/>
              <a:cs typeface="B Nazanin Outline" pitchFamily="2" charset="-78"/>
            </a:endParaRPr>
          </a:p>
        </p:txBody>
      </p:sp>
    </p:spTree>
    <p:extLst>
      <p:ext uri="{BB962C8B-B14F-4D97-AF65-F5344CB8AC3E}">
        <p14:creationId xmlns:p14="http://schemas.microsoft.com/office/powerpoint/2010/main" val="412341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3E837F-287C-74FE-CBFA-D66D2B0BB3E4}"/>
              </a:ext>
            </a:extLst>
          </p:cNvPr>
          <p:cNvGrpSpPr/>
          <p:nvPr/>
        </p:nvGrpSpPr>
        <p:grpSpPr>
          <a:xfrm>
            <a:off x="1708067" y="1111300"/>
            <a:ext cx="8775866" cy="5372626"/>
            <a:chOff x="653320" y="699076"/>
            <a:chExt cx="6486998" cy="4311074"/>
          </a:xfrm>
        </p:grpSpPr>
        <p:sp>
          <p:nvSpPr>
            <p:cNvPr id="4" name="Pentagon 58">
              <a:extLst>
                <a:ext uri="{FF2B5EF4-FFF2-40B4-BE49-F238E27FC236}">
                  <a16:creationId xmlns:a16="http://schemas.microsoft.com/office/drawing/2014/main" id="{D1A0E5F9-FC32-A567-FF35-E29A9359797B}"/>
                </a:ext>
              </a:extLst>
            </p:cNvPr>
            <p:cNvSpPr/>
            <p:nvPr/>
          </p:nvSpPr>
          <p:spPr>
            <a:xfrm>
              <a:off x="2133600" y="3638550"/>
              <a:ext cx="5006718" cy="1371600"/>
            </a:xfrm>
            <a:prstGeom prst="homePlate">
              <a:avLst>
                <a:gd name="adj" fmla="val 24129"/>
              </a:avLst>
            </a:prstGeom>
            <a:solidFill>
              <a:srgbClr val="00B05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a:latin typeface="Georgia" pitchFamily="18" charset="0"/>
                  <a:cs typeface="B Yekan" pitchFamily="2" charset="-78"/>
                </a:rPr>
                <a:t>EA Management &amp; Governance (EAM/EAG)</a:t>
              </a:r>
            </a:p>
            <a:p>
              <a:pPr algn="ctr"/>
              <a:r>
                <a:rPr lang="fa-IR" sz="2400" dirty="0">
                  <a:latin typeface="Georgia" pitchFamily="18" charset="0"/>
                  <a:cs typeface="B Yekan" pitchFamily="2" charset="-78"/>
                </a:rPr>
                <a:t>مديريت و راهبری معماري سازماني</a:t>
              </a:r>
              <a:endParaRPr lang="en-US" sz="2400" dirty="0">
                <a:latin typeface="Georgia" pitchFamily="18" charset="0"/>
                <a:cs typeface="B Yekan" pitchFamily="2" charset="-78"/>
              </a:endParaRPr>
            </a:p>
          </p:txBody>
        </p:sp>
        <p:grpSp>
          <p:nvGrpSpPr>
            <p:cNvPr id="5" name="Group 4">
              <a:extLst>
                <a:ext uri="{FF2B5EF4-FFF2-40B4-BE49-F238E27FC236}">
                  <a16:creationId xmlns:a16="http://schemas.microsoft.com/office/drawing/2014/main" id="{61046E16-5F85-281E-062A-8C20F032A34F}"/>
                </a:ext>
              </a:extLst>
            </p:cNvPr>
            <p:cNvGrpSpPr/>
            <p:nvPr/>
          </p:nvGrpSpPr>
          <p:grpSpPr>
            <a:xfrm>
              <a:off x="653320" y="699076"/>
              <a:ext cx="6486998" cy="4311073"/>
              <a:chOff x="653320" y="699076"/>
              <a:chExt cx="6486998" cy="4311073"/>
            </a:xfrm>
          </p:grpSpPr>
          <p:sp>
            <p:nvSpPr>
              <p:cNvPr id="7" name="Rectangle 6">
                <a:extLst>
                  <a:ext uri="{FF2B5EF4-FFF2-40B4-BE49-F238E27FC236}">
                    <a16:creationId xmlns:a16="http://schemas.microsoft.com/office/drawing/2014/main" id="{8B7223D5-E54D-4547-3F81-B4A8F3736B7A}"/>
                  </a:ext>
                </a:extLst>
              </p:cNvPr>
              <p:cNvSpPr/>
              <p:nvPr/>
            </p:nvSpPr>
            <p:spPr>
              <a:xfrm>
                <a:off x="653320" y="699076"/>
                <a:ext cx="1390342" cy="4311073"/>
              </a:xfrm>
              <a:prstGeom prst="rect">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a:solidFill>
                      <a:schemeClr val="bg1"/>
                    </a:solidFill>
                    <a:latin typeface="Georgia" pitchFamily="18" charset="0"/>
                    <a:cs typeface="B Yekan" pitchFamily="2" charset="-78"/>
                  </a:rPr>
                  <a:t>EA</a:t>
                </a:r>
              </a:p>
              <a:p>
                <a:pPr algn="ctr"/>
                <a:r>
                  <a:rPr lang="en-US" sz="1400" b="1" dirty="0">
                    <a:solidFill>
                      <a:schemeClr val="bg1"/>
                    </a:solidFill>
                    <a:latin typeface="Georgia" pitchFamily="18" charset="0"/>
                    <a:cs typeface="B Yekan" pitchFamily="2" charset="-78"/>
                  </a:rPr>
                  <a:t>Foundation</a:t>
                </a:r>
              </a:p>
              <a:p>
                <a:pPr algn="ctr"/>
                <a:endParaRPr lang="en-US" b="1" dirty="0">
                  <a:solidFill>
                    <a:schemeClr val="bg1"/>
                  </a:solidFill>
                  <a:latin typeface="Georgia" pitchFamily="18" charset="0"/>
                  <a:cs typeface="B Yekan" pitchFamily="2" charset="-78"/>
                </a:endParaRPr>
              </a:p>
              <a:p>
                <a:pPr algn="ctr"/>
                <a:r>
                  <a:rPr lang="fa-IR" sz="2000" dirty="0">
                    <a:solidFill>
                      <a:schemeClr val="bg1"/>
                    </a:solidFill>
                    <a:latin typeface="Georgia" pitchFamily="18" charset="0"/>
                    <a:cs typeface="B Yekan" pitchFamily="2" charset="-78"/>
                  </a:rPr>
                  <a:t>پايه‌گذاري</a:t>
                </a:r>
              </a:p>
              <a:p>
                <a:pPr algn="ctr"/>
                <a:r>
                  <a:rPr lang="fa-IR" sz="2000" dirty="0">
                    <a:solidFill>
                      <a:schemeClr val="bg1"/>
                    </a:solidFill>
                    <a:latin typeface="Georgia" pitchFamily="18" charset="0"/>
                    <a:cs typeface="B Yekan" pitchFamily="2" charset="-78"/>
                  </a:rPr>
                  <a:t>قابلیت</a:t>
                </a:r>
              </a:p>
              <a:p>
                <a:pPr algn="ctr"/>
                <a:r>
                  <a:rPr lang="fa-IR" sz="2000" dirty="0">
                    <a:solidFill>
                      <a:schemeClr val="bg1"/>
                    </a:solidFill>
                    <a:latin typeface="Georgia" pitchFamily="18" charset="0"/>
                    <a:cs typeface="B Yekan" pitchFamily="2" charset="-78"/>
                  </a:rPr>
                  <a:t>معماري</a:t>
                </a:r>
              </a:p>
              <a:p>
                <a:pPr algn="ctr"/>
                <a:r>
                  <a:rPr lang="fa-IR" sz="2000" dirty="0">
                    <a:solidFill>
                      <a:schemeClr val="bg1"/>
                    </a:solidFill>
                    <a:latin typeface="Georgia" pitchFamily="18" charset="0"/>
                    <a:cs typeface="B Yekan" pitchFamily="2" charset="-78"/>
                  </a:rPr>
                  <a:t>سازماني</a:t>
                </a:r>
                <a:endParaRPr lang="en-US" sz="2000" dirty="0">
                  <a:solidFill>
                    <a:schemeClr val="bg1"/>
                  </a:solidFill>
                  <a:latin typeface="Georgia" pitchFamily="18" charset="0"/>
                  <a:cs typeface="B Yekan" pitchFamily="2" charset="-78"/>
                </a:endParaRPr>
              </a:p>
              <a:p>
                <a:pPr algn="ctr"/>
                <a:endParaRPr lang="en-US" b="1" dirty="0">
                  <a:solidFill>
                    <a:schemeClr val="bg1"/>
                  </a:solidFill>
                  <a:latin typeface="Georgia" pitchFamily="18" charset="0"/>
                  <a:cs typeface="B Yekan" pitchFamily="2" charset="-78"/>
                </a:endParaRPr>
              </a:p>
            </p:txBody>
          </p:sp>
          <p:sp>
            <p:nvSpPr>
              <p:cNvPr id="8" name="Pentagon 59">
                <a:extLst>
                  <a:ext uri="{FF2B5EF4-FFF2-40B4-BE49-F238E27FC236}">
                    <a16:creationId xmlns:a16="http://schemas.microsoft.com/office/drawing/2014/main" id="{5536FA79-1EF6-E67D-B42C-53EB4F30B43B}"/>
                  </a:ext>
                </a:extLst>
              </p:cNvPr>
              <p:cNvSpPr/>
              <p:nvPr/>
            </p:nvSpPr>
            <p:spPr>
              <a:xfrm>
                <a:off x="2133600" y="699076"/>
                <a:ext cx="5006718" cy="1371600"/>
              </a:xfrm>
              <a:prstGeom prst="homePlate">
                <a:avLst>
                  <a:gd name="adj" fmla="val 24129"/>
                </a:avLst>
              </a:prstGeom>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latin typeface="Georgia" pitchFamily="18" charset="0"/>
                    <a:cs typeface="B Yekan" pitchFamily="2" charset="-78"/>
                  </a:rPr>
                  <a:t>Enterprise Architecture Planning (EAP)</a:t>
                </a:r>
              </a:p>
              <a:p>
                <a:pPr algn="ctr"/>
                <a:r>
                  <a:rPr lang="fa-IR" sz="2400" dirty="0">
                    <a:latin typeface="Georgia" pitchFamily="18" charset="0"/>
                    <a:cs typeface="B Yekan" pitchFamily="2" charset="-78"/>
                  </a:rPr>
                  <a:t>برنامه‌ريزي معماري سازماني</a:t>
                </a:r>
                <a:endParaRPr lang="en-US" sz="2400" dirty="0">
                  <a:latin typeface="Georgia" pitchFamily="18" charset="0"/>
                  <a:cs typeface="B Yekan" pitchFamily="2" charset="-78"/>
                </a:endParaRPr>
              </a:p>
            </p:txBody>
          </p:sp>
        </p:grpSp>
        <p:sp>
          <p:nvSpPr>
            <p:cNvPr id="6" name="Pentagon 60">
              <a:extLst>
                <a:ext uri="{FF2B5EF4-FFF2-40B4-BE49-F238E27FC236}">
                  <a16:creationId xmlns:a16="http://schemas.microsoft.com/office/drawing/2014/main" id="{7E3D1679-F679-5CD9-3D75-4D56B9B8515E}"/>
                </a:ext>
              </a:extLst>
            </p:cNvPr>
            <p:cNvSpPr/>
            <p:nvPr/>
          </p:nvSpPr>
          <p:spPr>
            <a:xfrm>
              <a:off x="2112981" y="2169185"/>
              <a:ext cx="5006718" cy="1371600"/>
            </a:xfrm>
            <a:prstGeom prst="homePlate">
              <a:avLst>
                <a:gd name="adj" fmla="val 24129"/>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latin typeface="Georgia" pitchFamily="18" charset="0"/>
                  <a:cs typeface="B Yekan" pitchFamily="2" charset="-78"/>
                </a:rPr>
                <a:t>Enterprise Architecture Execution</a:t>
              </a:r>
            </a:p>
            <a:p>
              <a:pPr algn="ctr"/>
              <a:endParaRPr lang="en-US" sz="2400" b="1" dirty="0">
                <a:latin typeface="Georgia" pitchFamily="18" charset="0"/>
                <a:cs typeface="B Yekan" pitchFamily="2" charset="-78"/>
              </a:endParaRPr>
            </a:p>
            <a:p>
              <a:pPr algn="ctr"/>
              <a:r>
                <a:rPr lang="fa-IR" sz="2400" dirty="0">
                  <a:latin typeface="Georgia" pitchFamily="18" charset="0"/>
                  <a:cs typeface="B Yekan" pitchFamily="2" charset="-78"/>
                </a:rPr>
                <a:t>پیاده‌سازی معماری سازمانی</a:t>
              </a:r>
              <a:endParaRPr lang="en-US" sz="2400" dirty="0">
                <a:latin typeface="Georgia" pitchFamily="18" charset="0"/>
                <a:cs typeface="B Yekan" pitchFamily="2" charset="-78"/>
              </a:endParaRPr>
            </a:p>
          </p:txBody>
        </p:sp>
      </p:grpSp>
    </p:spTree>
    <p:extLst>
      <p:ext uri="{BB962C8B-B14F-4D97-AF65-F5344CB8AC3E}">
        <p14:creationId xmlns:p14="http://schemas.microsoft.com/office/powerpoint/2010/main" val="376540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82952FCD-0709-6850-DD02-75AD9066C4A2}"/>
              </a:ext>
            </a:extLst>
          </p:cNvPr>
          <p:cNvGrpSpPr/>
          <p:nvPr/>
        </p:nvGrpSpPr>
        <p:grpSpPr>
          <a:xfrm>
            <a:off x="589808" y="1065613"/>
            <a:ext cx="9539844" cy="5561851"/>
            <a:chOff x="304800" y="543098"/>
            <a:chExt cx="7848600" cy="4545539"/>
          </a:xfrm>
        </p:grpSpPr>
        <p:grpSp>
          <p:nvGrpSpPr>
            <p:cNvPr id="40" name="Group 39">
              <a:extLst>
                <a:ext uri="{FF2B5EF4-FFF2-40B4-BE49-F238E27FC236}">
                  <a16:creationId xmlns:a16="http://schemas.microsoft.com/office/drawing/2014/main" id="{B7223D60-A752-D5C2-AF25-4405F59BE6A6}"/>
                </a:ext>
              </a:extLst>
            </p:cNvPr>
            <p:cNvGrpSpPr/>
            <p:nvPr/>
          </p:nvGrpSpPr>
          <p:grpSpPr>
            <a:xfrm>
              <a:off x="304800" y="543098"/>
              <a:ext cx="2488276" cy="4456161"/>
              <a:chOff x="615142" y="543098"/>
              <a:chExt cx="2488276" cy="5386647"/>
            </a:xfrm>
          </p:grpSpPr>
          <p:sp>
            <p:nvSpPr>
              <p:cNvPr id="79" name="Rounded Rectangle 7">
                <a:extLst>
                  <a:ext uri="{FF2B5EF4-FFF2-40B4-BE49-F238E27FC236}">
                    <a16:creationId xmlns:a16="http://schemas.microsoft.com/office/drawing/2014/main" id="{8BF5FCD7-C98D-257F-C384-A94F556A2DAC}"/>
                  </a:ext>
                </a:extLst>
              </p:cNvPr>
              <p:cNvSpPr/>
              <p:nvPr/>
            </p:nvSpPr>
            <p:spPr>
              <a:xfrm>
                <a:off x="615142" y="543098"/>
                <a:ext cx="2488276" cy="5386647"/>
              </a:xfrm>
              <a:prstGeom prst="roundRect">
                <a:avLst>
                  <a:gd name="adj" fmla="val 597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8">
                <a:extLst>
                  <a:ext uri="{FF2B5EF4-FFF2-40B4-BE49-F238E27FC236}">
                    <a16:creationId xmlns:a16="http://schemas.microsoft.com/office/drawing/2014/main" id="{E0F19857-C7FD-C7EB-50CF-337AF142CB94}"/>
                  </a:ext>
                </a:extLst>
              </p:cNvPr>
              <p:cNvSpPr/>
              <p:nvPr/>
            </p:nvSpPr>
            <p:spPr>
              <a:xfrm>
                <a:off x="673328" y="581891"/>
                <a:ext cx="2363588" cy="5297977"/>
              </a:xfrm>
              <a:prstGeom prst="roundRect">
                <a:avLst>
                  <a:gd name="adj" fmla="val 59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9">
                <a:extLst>
                  <a:ext uri="{FF2B5EF4-FFF2-40B4-BE49-F238E27FC236}">
                    <a16:creationId xmlns:a16="http://schemas.microsoft.com/office/drawing/2014/main" id="{3812019F-7B72-4AB0-FEEA-DA4A22123ABF}"/>
                  </a:ext>
                </a:extLst>
              </p:cNvPr>
              <p:cNvSpPr/>
              <p:nvPr/>
            </p:nvSpPr>
            <p:spPr>
              <a:xfrm>
                <a:off x="723206" y="628994"/>
                <a:ext cx="2258292" cy="5189915"/>
              </a:xfrm>
              <a:prstGeom prst="roundRect">
                <a:avLst>
                  <a:gd name="adj" fmla="val 597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69579B5-5801-85E1-0B18-C26335F1C5E0}"/>
                </a:ext>
              </a:extLst>
            </p:cNvPr>
            <p:cNvSpPr txBox="1"/>
            <p:nvPr/>
          </p:nvSpPr>
          <p:spPr>
            <a:xfrm>
              <a:off x="520931" y="4324350"/>
              <a:ext cx="2050472" cy="338554"/>
            </a:xfrm>
            <a:prstGeom prst="rect">
              <a:avLst/>
            </a:prstGeom>
            <a:noFill/>
          </p:spPr>
          <p:txBody>
            <a:bodyPr wrap="square" rtlCol="0">
              <a:spAutoFit/>
            </a:bodyPr>
            <a:lstStyle/>
            <a:p>
              <a:pPr algn="ctr" rtl="1"/>
              <a:r>
                <a:rPr lang="fa-IR" sz="1600" dirty="0">
                  <a:solidFill>
                    <a:schemeClr val="accent1">
                      <a:lumMod val="75000"/>
                    </a:schemeClr>
                  </a:solidFill>
                  <a:cs typeface="B Yekan" panose="00000400000000000000" pitchFamily="2" charset="-78"/>
                </a:rPr>
                <a:t>پایه‌ریزی قابلیت معماری</a:t>
              </a:r>
              <a:endParaRPr lang="en-US" sz="1600" dirty="0">
                <a:solidFill>
                  <a:schemeClr val="accent1">
                    <a:lumMod val="75000"/>
                  </a:schemeClr>
                </a:solidFill>
                <a:cs typeface="B Yekan" panose="00000400000000000000" pitchFamily="2" charset="-78"/>
              </a:endParaRPr>
            </a:p>
          </p:txBody>
        </p:sp>
        <p:sp>
          <p:nvSpPr>
            <p:cNvPr id="42" name="Rectangle 41">
              <a:extLst>
                <a:ext uri="{FF2B5EF4-FFF2-40B4-BE49-F238E27FC236}">
                  <a16:creationId xmlns:a16="http://schemas.microsoft.com/office/drawing/2014/main" id="{942AB49D-A607-33BC-72F5-1B26A74C4431}"/>
                </a:ext>
              </a:extLst>
            </p:cNvPr>
            <p:cNvSpPr/>
            <p:nvPr/>
          </p:nvSpPr>
          <p:spPr>
            <a:xfrm>
              <a:off x="548639" y="870064"/>
              <a:ext cx="1995054" cy="5947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solidFill>
                  <a:cs typeface="B Yekan" panose="00000400000000000000" pitchFamily="2" charset="-78"/>
                </a:rPr>
                <a:t>متامدل معماری</a:t>
              </a:r>
              <a:endParaRPr lang="en-US" sz="1600" dirty="0">
                <a:solidFill>
                  <a:schemeClr val="bg1"/>
                </a:solidFill>
                <a:cs typeface="B Yekan" panose="00000400000000000000" pitchFamily="2" charset="-78"/>
              </a:endParaRPr>
            </a:p>
          </p:txBody>
        </p:sp>
        <p:sp>
          <p:nvSpPr>
            <p:cNvPr id="43" name="Rectangle 42">
              <a:extLst>
                <a:ext uri="{FF2B5EF4-FFF2-40B4-BE49-F238E27FC236}">
                  <a16:creationId xmlns:a16="http://schemas.microsoft.com/office/drawing/2014/main" id="{16A2B0A2-76C0-854C-36A0-3C458FBB8DCE}"/>
                </a:ext>
              </a:extLst>
            </p:cNvPr>
            <p:cNvSpPr/>
            <p:nvPr/>
          </p:nvSpPr>
          <p:spPr>
            <a:xfrm>
              <a:off x="576349" y="2176204"/>
              <a:ext cx="1995054" cy="5947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solidFill>
                  <a:cs typeface="B Yekan" panose="00000400000000000000" pitchFamily="2" charset="-78"/>
                </a:rPr>
                <a:t>استانداردهای مدل‌سازی</a:t>
              </a:r>
              <a:endParaRPr lang="en-US" sz="1600" dirty="0">
                <a:solidFill>
                  <a:schemeClr val="bg1"/>
                </a:solidFill>
                <a:cs typeface="B Yekan" panose="00000400000000000000" pitchFamily="2" charset="-78"/>
              </a:endParaRPr>
            </a:p>
          </p:txBody>
        </p:sp>
        <p:sp>
          <p:nvSpPr>
            <p:cNvPr id="44" name="Rectangle 43">
              <a:extLst>
                <a:ext uri="{FF2B5EF4-FFF2-40B4-BE49-F238E27FC236}">
                  <a16:creationId xmlns:a16="http://schemas.microsoft.com/office/drawing/2014/main" id="{EC3D8F8B-7457-142B-C130-795851514A60}"/>
                </a:ext>
              </a:extLst>
            </p:cNvPr>
            <p:cNvSpPr/>
            <p:nvPr/>
          </p:nvSpPr>
          <p:spPr>
            <a:xfrm>
              <a:off x="568037" y="2815241"/>
              <a:ext cx="1995054" cy="5947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solidFill>
                  <a:cs typeface="B Yekan" panose="00000400000000000000" pitchFamily="2" charset="-78"/>
                </a:rPr>
                <a:t>ابزار معماری</a:t>
              </a:r>
              <a:endParaRPr lang="en-US" sz="1600" dirty="0">
                <a:solidFill>
                  <a:schemeClr val="bg1"/>
                </a:solidFill>
                <a:cs typeface="B Yekan" panose="00000400000000000000" pitchFamily="2" charset="-78"/>
              </a:endParaRPr>
            </a:p>
          </p:txBody>
        </p:sp>
        <p:sp>
          <p:nvSpPr>
            <p:cNvPr id="45" name="Rectangle 44">
              <a:extLst>
                <a:ext uri="{FF2B5EF4-FFF2-40B4-BE49-F238E27FC236}">
                  <a16:creationId xmlns:a16="http://schemas.microsoft.com/office/drawing/2014/main" id="{8E49D76F-BF1B-311C-D19F-57434F5B0A1C}"/>
                </a:ext>
              </a:extLst>
            </p:cNvPr>
            <p:cNvSpPr/>
            <p:nvPr/>
          </p:nvSpPr>
          <p:spPr>
            <a:xfrm>
              <a:off x="568037" y="3501041"/>
              <a:ext cx="1995054" cy="5947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solidFill>
                  <a:cs typeface="B Yekan" panose="00000400000000000000" pitchFamily="2" charset="-78"/>
                </a:rPr>
                <a:t>ساختار و فرآیندهای معماری</a:t>
              </a:r>
              <a:endParaRPr lang="en-US" sz="1600" dirty="0">
                <a:solidFill>
                  <a:schemeClr val="bg1"/>
                </a:solidFill>
                <a:cs typeface="B Yekan" panose="00000400000000000000" pitchFamily="2" charset="-78"/>
              </a:endParaRPr>
            </a:p>
          </p:txBody>
        </p:sp>
        <p:sp>
          <p:nvSpPr>
            <p:cNvPr id="46" name="Rectangle 45">
              <a:extLst>
                <a:ext uri="{FF2B5EF4-FFF2-40B4-BE49-F238E27FC236}">
                  <a16:creationId xmlns:a16="http://schemas.microsoft.com/office/drawing/2014/main" id="{AA1F3F44-1751-BC1B-72FC-C725C3534CC3}"/>
                </a:ext>
              </a:extLst>
            </p:cNvPr>
            <p:cNvSpPr/>
            <p:nvPr/>
          </p:nvSpPr>
          <p:spPr>
            <a:xfrm>
              <a:off x="559725" y="1519841"/>
              <a:ext cx="1995054" cy="5947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bg1"/>
                  </a:solidFill>
                  <a:cs typeface="B Yekan" panose="00000400000000000000" pitchFamily="2" charset="-78"/>
                </a:rPr>
                <a:t>روش توسعه معماری</a:t>
              </a:r>
              <a:endParaRPr lang="en-US" sz="1600" dirty="0">
                <a:solidFill>
                  <a:schemeClr val="bg1"/>
                </a:solidFill>
                <a:cs typeface="B Yekan" panose="00000400000000000000" pitchFamily="2" charset="-78"/>
              </a:endParaRPr>
            </a:p>
          </p:txBody>
        </p:sp>
        <p:grpSp>
          <p:nvGrpSpPr>
            <p:cNvPr id="47" name="Group 46">
              <a:extLst>
                <a:ext uri="{FF2B5EF4-FFF2-40B4-BE49-F238E27FC236}">
                  <a16:creationId xmlns:a16="http://schemas.microsoft.com/office/drawing/2014/main" id="{3BE40F91-6F46-6E17-2042-9096B1B6E38B}"/>
                </a:ext>
              </a:extLst>
            </p:cNvPr>
            <p:cNvGrpSpPr/>
            <p:nvPr/>
          </p:nvGrpSpPr>
          <p:grpSpPr>
            <a:xfrm>
              <a:off x="2867891" y="2074818"/>
              <a:ext cx="5285509" cy="1436909"/>
              <a:chOff x="2867891" y="590550"/>
              <a:chExt cx="5285509" cy="1436909"/>
            </a:xfrm>
          </p:grpSpPr>
          <p:grpSp>
            <p:nvGrpSpPr>
              <p:cNvPr id="71" name="Group 70">
                <a:extLst>
                  <a:ext uri="{FF2B5EF4-FFF2-40B4-BE49-F238E27FC236}">
                    <a16:creationId xmlns:a16="http://schemas.microsoft.com/office/drawing/2014/main" id="{39EED456-CD34-1347-7D7D-C177CEE20D28}"/>
                  </a:ext>
                </a:extLst>
              </p:cNvPr>
              <p:cNvGrpSpPr/>
              <p:nvPr/>
            </p:nvGrpSpPr>
            <p:grpSpPr>
              <a:xfrm>
                <a:off x="2867891" y="590550"/>
                <a:ext cx="5285509" cy="1436909"/>
                <a:chOff x="3319549" y="637314"/>
                <a:chExt cx="5818909" cy="1512908"/>
              </a:xfrm>
            </p:grpSpPr>
            <p:sp>
              <p:nvSpPr>
                <p:cNvPr id="76" name="Rounded Rectangle 30">
                  <a:extLst>
                    <a:ext uri="{FF2B5EF4-FFF2-40B4-BE49-F238E27FC236}">
                      <a16:creationId xmlns:a16="http://schemas.microsoft.com/office/drawing/2014/main" id="{D2C47453-1999-2D91-5008-83F692D31EC4}"/>
                    </a:ext>
                  </a:extLst>
                </p:cNvPr>
                <p:cNvSpPr/>
                <p:nvPr/>
              </p:nvSpPr>
              <p:spPr>
                <a:xfrm>
                  <a:off x="3319549" y="637314"/>
                  <a:ext cx="5818909" cy="1512908"/>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31">
                  <a:extLst>
                    <a:ext uri="{FF2B5EF4-FFF2-40B4-BE49-F238E27FC236}">
                      <a16:creationId xmlns:a16="http://schemas.microsoft.com/office/drawing/2014/main" id="{818DC75C-C369-1002-23CD-60FB058D2266}"/>
                    </a:ext>
                  </a:extLst>
                </p:cNvPr>
                <p:cNvSpPr/>
                <p:nvPr/>
              </p:nvSpPr>
              <p:spPr>
                <a:xfrm>
                  <a:off x="3374966" y="676100"/>
                  <a:ext cx="5702531" cy="143794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32">
                  <a:extLst>
                    <a:ext uri="{FF2B5EF4-FFF2-40B4-BE49-F238E27FC236}">
                      <a16:creationId xmlns:a16="http://schemas.microsoft.com/office/drawing/2014/main" id="{209727D0-11A3-F787-C1AE-53C04611D5D2}"/>
                    </a:ext>
                  </a:extLst>
                </p:cNvPr>
                <p:cNvSpPr/>
                <p:nvPr/>
              </p:nvSpPr>
              <p:spPr>
                <a:xfrm>
                  <a:off x="3417085" y="711312"/>
                  <a:ext cx="5616079" cy="1377954"/>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2" name="Diagram 71">
                <a:extLst>
                  <a:ext uri="{FF2B5EF4-FFF2-40B4-BE49-F238E27FC236}">
                    <a16:creationId xmlns:a16="http://schemas.microsoft.com/office/drawing/2014/main" id="{984CD959-7C24-E9B7-CABA-BCD6FFB92947}"/>
                  </a:ext>
                </a:extLst>
              </p:cNvPr>
              <p:cNvGraphicFramePr/>
              <p:nvPr/>
            </p:nvGraphicFramePr>
            <p:xfrm>
              <a:off x="3194149" y="672751"/>
              <a:ext cx="1814022" cy="600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3" name="Diagram 72">
                <a:extLst>
                  <a:ext uri="{FF2B5EF4-FFF2-40B4-BE49-F238E27FC236}">
                    <a16:creationId xmlns:a16="http://schemas.microsoft.com/office/drawing/2014/main" id="{2D2382E5-C6DD-9CC0-D096-4A5B3320CEB2}"/>
                  </a:ext>
                </a:extLst>
              </p:cNvPr>
              <p:cNvGraphicFramePr/>
              <p:nvPr/>
            </p:nvGraphicFramePr>
            <p:xfrm>
              <a:off x="4114800" y="1123950"/>
              <a:ext cx="1814022" cy="6006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4" name="Diagram 73">
                <a:extLst>
                  <a:ext uri="{FF2B5EF4-FFF2-40B4-BE49-F238E27FC236}">
                    <a16:creationId xmlns:a16="http://schemas.microsoft.com/office/drawing/2014/main" id="{22A0D3F4-2CA5-8961-0BAE-F80C5C98B75D}"/>
                  </a:ext>
                </a:extLst>
              </p:cNvPr>
              <p:cNvGraphicFramePr/>
              <p:nvPr/>
            </p:nvGraphicFramePr>
            <p:xfrm>
              <a:off x="5867400" y="828067"/>
              <a:ext cx="1814022" cy="6006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5" name="TextBox 74">
                <a:extLst>
                  <a:ext uri="{FF2B5EF4-FFF2-40B4-BE49-F238E27FC236}">
                    <a16:creationId xmlns:a16="http://schemas.microsoft.com/office/drawing/2014/main" id="{8F53D801-5147-F6B6-1899-7C3625134D6A}"/>
                  </a:ext>
                </a:extLst>
              </p:cNvPr>
              <p:cNvSpPr txBox="1"/>
              <p:nvPr/>
            </p:nvSpPr>
            <p:spPr>
              <a:xfrm>
                <a:off x="4953000" y="1657350"/>
                <a:ext cx="2612967" cy="338554"/>
              </a:xfrm>
              <a:prstGeom prst="rect">
                <a:avLst/>
              </a:prstGeom>
              <a:noFill/>
            </p:spPr>
            <p:txBody>
              <a:bodyPr wrap="square" rtlCol="0">
                <a:spAutoFit/>
              </a:bodyPr>
              <a:lstStyle/>
              <a:p>
                <a:pPr algn="r" rtl="1"/>
                <a:r>
                  <a:rPr lang="fa-IR" sz="1600" dirty="0">
                    <a:solidFill>
                      <a:schemeClr val="accent1">
                        <a:lumMod val="75000"/>
                      </a:schemeClr>
                    </a:solidFill>
                    <a:cs typeface="B Yekan" panose="00000400000000000000" pitchFamily="2" charset="-78"/>
                  </a:rPr>
                  <a:t>پیاده‌سازی معماری سازمانی</a:t>
                </a:r>
                <a:endParaRPr lang="en-US" sz="1600" dirty="0">
                  <a:solidFill>
                    <a:schemeClr val="accent1">
                      <a:lumMod val="75000"/>
                    </a:schemeClr>
                  </a:solidFill>
                  <a:cs typeface="B Yekan" panose="00000400000000000000" pitchFamily="2" charset="-78"/>
                </a:endParaRPr>
              </a:p>
            </p:txBody>
          </p:sp>
        </p:grpSp>
        <p:grpSp>
          <p:nvGrpSpPr>
            <p:cNvPr id="48" name="Group 47">
              <a:extLst>
                <a:ext uri="{FF2B5EF4-FFF2-40B4-BE49-F238E27FC236}">
                  <a16:creationId xmlns:a16="http://schemas.microsoft.com/office/drawing/2014/main" id="{E4334514-0D2D-5AE2-6C49-30A2B842BB68}"/>
                </a:ext>
              </a:extLst>
            </p:cNvPr>
            <p:cNvGrpSpPr/>
            <p:nvPr/>
          </p:nvGrpSpPr>
          <p:grpSpPr>
            <a:xfrm>
              <a:off x="2867891" y="590550"/>
              <a:ext cx="5285509" cy="1436909"/>
              <a:chOff x="2867891" y="2077032"/>
              <a:chExt cx="5285509" cy="1436909"/>
            </a:xfrm>
          </p:grpSpPr>
          <p:sp>
            <p:nvSpPr>
              <p:cNvPr id="64" name="Rounded Rectangle 30">
                <a:extLst>
                  <a:ext uri="{FF2B5EF4-FFF2-40B4-BE49-F238E27FC236}">
                    <a16:creationId xmlns:a16="http://schemas.microsoft.com/office/drawing/2014/main" id="{43DF73D3-49D3-94E7-BB7E-585DF76E0356}"/>
                  </a:ext>
                </a:extLst>
              </p:cNvPr>
              <p:cNvSpPr/>
              <p:nvPr/>
            </p:nvSpPr>
            <p:spPr>
              <a:xfrm>
                <a:off x="2867891" y="2077032"/>
                <a:ext cx="5285509" cy="1436909"/>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31">
                <a:extLst>
                  <a:ext uri="{FF2B5EF4-FFF2-40B4-BE49-F238E27FC236}">
                    <a16:creationId xmlns:a16="http://schemas.microsoft.com/office/drawing/2014/main" id="{D8DAE2E2-3726-3921-1FD1-534657D0A6CA}"/>
                  </a:ext>
                </a:extLst>
              </p:cNvPr>
              <p:cNvSpPr/>
              <p:nvPr/>
            </p:nvSpPr>
            <p:spPr>
              <a:xfrm>
                <a:off x="2918228" y="2113870"/>
                <a:ext cx="5179799" cy="136571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32">
                <a:extLst>
                  <a:ext uri="{FF2B5EF4-FFF2-40B4-BE49-F238E27FC236}">
                    <a16:creationId xmlns:a16="http://schemas.microsoft.com/office/drawing/2014/main" id="{48F8034C-EDBF-192F-AF5C-C1B19ECAE65B}"/>
                  </a:ext>
                </a:extLst>
              </p:cNvPr>
              <p:cNvSpPr/>
              <p:nvPr/>
            </p:nvSpPr>
            <p:spPr>
              <a:xfrm>
                <a:off x="2956486" y="2147313"/>
                <a:ext cx="5101272" cy="1308734"/>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D0C19BAE-7F45-F24F-46AC-C21C7D2D70BA}"/>
                  </a:ext>
                </a:extLst>
              </p:cNvPr>
              <p:cNvSpPr txBox="1"/>
              <p:nvPr/>
            </p:nvSpPr>
            <p:spPr>
              <a:xfrm>
                <a:off x="5867400" y="3147596"/>
                <a:ext cx="1704108" cy="338554"/>
              </a:xfrm>
              <a:prstGeom prst="rect">
                <a:avLst/>
              </a:prstGeom>
              <a:noFill/>
            </p:spPr>
            <p:txBody>
              <a:bodyPr wrap="square" rtlCol="0">
                <a:spAutoFit/>
              </a:bodyPr>
              <a:lstStyle/>
              <a:p>
                <a:pPr algn="r" rtl="1"/>
                <a:r>
                  <a:rPr lang="fa-IR" sz="1600" dirty="0">
                    <a:solidFill>
                      <a:schemeClr val="accent1">
                        <a:lumMod val="75000"/>
                      </a:schemeClr>
                    </a:solidFill>
                    <a:cs typeface="B Yekan" panose="00000400000000000000" pitchFamily="2" charset="-78"/>
                  </a:rPr>
                  <a:t>برنامه‌ریزی معماری</a:t>
                </a:r>
                <a:endParaRPr lang="en-US" sz="1600" dirty="0">
                  <a:solidFill>
                    <a:schemeClr val="accent1">
                      <a:lumMod val="75000"/>
                    </a:schemeClr>
                  </a:solidFill>
                  <a:cs typeface="B Yekan" panose="00000400000000000000" pitchFamily="2" charset="-78"/>
                </a:endParaRPr>
              </a:p>
            </p:txBody>
          </p:sp>
          <p:graphicFrame>
            <p:nvGraphicFramePr>
              <p:cNvPr id="68" name="Diagram 67">
                <a:extLst>
                  <a:ext uri="{FF2B5EF4-FFF2-40B4-BE49-F238E27FC236}">
                    <a16:creationId xmlns:a16="http://schemas.microsoft.com/office/drawing/2014/main" id="{E6B4152E-2847-F63D-E622-67B5E6279B41}"/>
                  </a:ext>
                </a:extLst>
              </p:cNvPr>
              <p:cNvGraphicFramePr/>
              <p:nvPr/>
            </p:nvGraphicFramePr>
            <p:xfrm>
              <a:off x="3210205" y="2309963"/>
              <a:ext cx="849746" cy="83016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69" name="Diagram 68">
                <a:extLst>
                  <a:ext uri="{FF2B5EF4-FFF2-40B4-BE49-F238E27FC236}">
                    <a16:creationId xmlns:a16="http://schemas.microsoft.com/office/drawing/2014/main" id="{6D058950-4D25-B707-7FF1-4BE605D25E5C}"/>
                  </a:ext>
                </a:extLst>
              </p:cNvPr>
              <p:cNvGraphicFramePr/>
              <p:nvPr/>
            </p:nvGraphicFramePr>
            <p:xfrm>
              <a:off x="4648200" y="2579783"/>
              <a:ext cx="849746" cy="83016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70" name="Diagram 69">
                <a:extLst>
                  <a:ext uri="{FF2B5EF4-FFF2-40B4-BE49-F238E27FC236}">
                    <a16:creationId xmlns:a16="http://schemas.microsoft.com/office/drawing/2014/main" id="{CB834A8C-E693-31EC-FA89-AA933AF732ED}"/>
                  </a:ext>
                </a:extLst>
              </p:cNvPr>
              <p:cNvGraphicFramePr/>
              <p:nvPr/>
            </p:nvGraphicFramePr>
            <p:xfrm>
              <a:off x="6101896" y="2316609"/>
              <a:ext cx="849746" cy="830167"/>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grpSp>
          <p:nvGrpSpPr>
            <p:cNvPr id="49" name="Group 48">
              <a:extLst>
                <a:ext uri="{FF2B5EF4-FFF2-40B4-BE49-F238E27FC236}">
                  <a16:creationId xmlns:a16="http://schemas.microsoft.com/office/drawing/2014/main" id="{B060E49B-87E7-674B-E856-D62D9498BB5F}"/>
                </a:ext>
              </a:extLst>
            </p:cNvPr>
            <p:cNvGrpSpPr/>
            <p:nvPr/>
          </p:nvGrpSpPr>
          <p:grpSpPr>
            <a:xfrm>
              <a:off x="2867891" y="3562350"/>
              <a:ext cx="5285509" cy="1526287"/>
              <a:chOff x="2867891" y="3562350"/>
              <a:chExt cx="5285509" cy="1526287"/>
            </a:xfrm>
          </p:grpSpPr>
          <p:grpSp>
            <p:nvGrpSpPr>
              <p:cNvPr id="50" name="Group 49">
                <a:extLst>
                  <a:ext uri="{FF2B5EF4-FFF2-40B4-BE49-F238E27FC236}">
                    <a16:creationId xmlns:a16="http://schemas.microsoft.com/office/drawing/2014/main" id="{FEAE0C1F-6ACD-BC51-AAC2-8BC7A2F9425D}"/>
                  </a:ext>
                </a:extLst>
              </p:cNvPr>
              <p:cNvGrpSpPr/>
              <p:nvPr/>
            </p:nvGrpSpPr>
            <p:grpSpPr>
              <a:xfrm>
                <a:off x="2867891" y="3562350"/>
                <a:ext cx="5285509" cy="1436909"/>
                <a:chOff x="3319549" y="637314"/>
                <a:chExt cx="5818909" cy="1512908"/>
              </a:xfrm>
            </p:grpSpPr>
            <p:sp>
              <p:nvSpPr>
                <p:cNvPr id="61" name="Rounded Rectangle 30">
                  <a:extLst>
                    <a:ext uri="{FF2B5EF4-FFF2-40B4-BE49-F238E27FC236}">
                      <a16:creationId xmlns:a16="http://schemas.microsoft.com/office/drawing/2014/main" id="{81AAF80D-02A2-9585-AEB3-7A04EAB2742F}"/>
                    </a:ext>
                  </a:extLst>
                </p:cNvPr>
                <p:cNvSpPr/>
                <p:nvPr/>
              </p:nvSpPr>
              <p:spPr>
                <a:xfrm>
                  <a:off x="3319549" y="637314"/>
                  <a:ext cx="5818909" cy="1512908"/>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31">
                  <a:extLst>
                    <a:ext uri="{FF2B5EF4-FFF2-40B4-BE49-F238E27FC236}">
                      <a16:creationId xmlns:a16="http://schemas.microsoft.com/office/drawing/2014/main" id="{EC1CF000-D078-3574-40B5-2F65DBB5E6A5}"/>
                    </a:ext>
                  </a:extLst>
                </p:cNvPr>
                <p:cNvSpPr/>
                <p:nvPr/>
              </p:nvSpPr>
              <p:spPr>
                <a:xfrm>
                  <a:off x="3374966" y="676100"/>
                  <a:ext cx="5702531" cy="143794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32">
                  <a:extLst>
                    <a:ext uri="{FF2B5EF4-FFF2-40B4-BE49-F238E27FC236}">
                      <a16:creationId xmlns:a16="http://schemas.microsoft.com/office/drawing/2014/main" id="{F90C4E12-845F-10B7-2766-3A61A30A434A}"/>
                    </a:ext>
                  </a:extLst>
                </p:cNvPr>
                <p:cNvSpPr/>
                <p:nvPr/>
              </p:nvSpPr>
              <p:spPr>
                <a:xfrm>
                  <a:off x="3417085" y="711312"/>
                  <a:ext cx="5616079" cy="1377954"/>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B46D0587-95AC-EE2E-B5BB-AAF941437867}"/>
                  </a:ext>
                </a:extLst>
              </p:cNvPr>
              <p:cNvSpPr txBox="1"/>
              <p:nvPr/>
            </p:nvSpPr>
            <p:spPr>
              <a:xfrm>
                <a:off x="4788985" y="4750083"/>
                <a:ext cx="2612967" cy="338554"/>
              </a:xfrm>
              <a:prstGeom prst="rect">
                <a:avLst/>
              </a:prstGeom>
              <a:noFill/>
            </p:spPr>
            <p:txBody>
              <a:bodyPr wrap="square" rtlCol="0">
                <a:spAutoFit/>
              </a:bodyPr>
              <a:lstStyle/>
              <a:p>
                <a:pPr algn="r" rtl="1"/>
                <a:r>
                  <a:rPr lang="fa-IR" sz="1600" dirty="0">
                    <a:solidFill>
                      <a:schemeClr val="accent1">
                        <a:lumMod val="75000"/>
                      </a:schemeClr>
                    </a:solidFill>
                    <a:cs typeface="B Yekan" panose="00000400000000000000" pitchFamily="2" charset="-78"/>
                  </a:rPr>
                  <a:t>مدیریت و راهبری معماری</a:t>
                </a:r>
                <a:endParaRPr lang="en-US" sz="1600" dirty="0">
                  <a:solidFill>
                    <a:schemeClr val="accent1">
                      <a:lumMod val="75000"/>
                    </a:schemeClr>
                  </a:solidFill>
                  <a:cs typeface="B Yekan" panose="00000400000000000000" pitchFamily="2" charset="-78"/>
                </a:endParaRPr>
              </a:p>
            </p:txBody>
          </p:sp>
          <p:sp>
            <p:nvSpPr>
              <p:cNvPr id="52" name="Flowchart: Magnetic Disk 51">
                <a:extLst>
                  <a:ext uri="{FF2B5EF4-FFF2-40B4-BE49-F238E27FC236}">
                    <a16:creationId xmlns:a16="http://schemas.microsoft.com/office/drawing/2014/main" id="{13CFCF22-258F-2166-E2B4-E596EA818195}"/>
                  </a:ext>
                </a:extLst>
              </p:cNvPr>
              <p:cNvSpPr/>
              <p:nvPr/>
            </p:nvSpPr>
            <p:spPr>
              <a:xfrm>
                <a:off x="4572000" y="4039341"/>
                <a:ext cx="1295400" cy="320568"/>
              </a:xfrm>
              <a:prstGeom prst="flowChartMagneticDisk">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bg1"/>
                    </a:solidFill>
                    <a:cs typeface="B Yekan" panose="00000400000000000000" pitchFamily="2" charset="-78"/>
                  </a:rPr>
                  <a:t>مخزن معماری</a:t>
                </a:r>
                <a:endParaRPr lang="en-US" sz="1400" dirty="0">
                  <a:solidFill>
                    <a:schemeClr val="bg1"/>
                  </a:solidFill>
                  <a:cs typeface="B Yekan" panose="00000400000000000000" pitchFamily="2" charset="-78"/>
                </a:endParaRPr>
              </a:p>
            </p:txBody>
          </p:sp>
          <p:sp>
            <p:nvSpPr>
              <p:cNvPr id="53" name="Rectangle 52">
                <a:extLst>
                  <a:ext uri="{FF2B5EF4-FFF2-40B4-BE49-F238E27FC236}">
                    <a16:creationId xmlns:a16="http://schemas.microsoft.com/office/drawing/2014/main" id="{2F41923A-94DF-7740-6881-502F168E9AB1}"/>
                  </a:ext>
                </a:extLst>
              </p:cNvPr>
              <p:cNvSpPr/>
              <p:nvPr/>
            </p:nvSpPr>
            <p:spPr>
              <a:xfrm>
                <a:off x="3161607" y="3641834"/>
                <a:ext cx="1321175" cy="3291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bg1"/>
                    </a:solidFill>
                    <a:cs typeface="B Yekan" panose="00000400000000000000" pitchFamily="2" charset="-78"/>
                  </a:rPr>
                  <a:t>مدیریت نیازمندی‌ها</a:t>
                </a:r>
                <a:endParaRPr lang="en-US" sz="1200" dirty="0">
                  <a:solidFill>
                    <a:schemeClr val="bg1"/>
                  </a:solidFill>
                  <a:cs typeface="B Yekan" panose="00000400000000000000" pitchFamily="2" charset="-78"/>
                </a:endParaRPr>
              </a:p>
            </p:txBody>
          </p:sp>
          <p:sp>
            <p:nvSpPr>
              <p:cNvPr id="54" name="Rectangle 53">
                <a:extLst>
                  <a:ext uri="{FF2B5EF4-FFF2-40B4-BE49-F238E27FC236}">
                    <a16:creationId xmlns:a16="http://schemas.microsoft.com/office/drawing/2014/main" id="{621D52A8-2CF0-D66A-E819-17083929F322}"/>
                  </a:ext>
                </a:extLst>
              </p:cNvPr>
              <p:cNvSpPr/>
              <p:nvPr/>
            </p:nvSpPr>
            <p:spPr>
              <a:xfrm>
                <a:off x="4572000" y="3653380"/>
                <a:ext cx="1321175" cy="3291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bg1"/>
                    </a:solidFill>
                    <a:cs typeface="B Yekan" panose="00000400000000000000" pitchFamily="2" charset="-78"/>
                  </a:rPr>
                  <a:t>مدیریت پیکربندی</a:t>
                </a:r>
                <a:endParaRPr lang="en-US" sz="1200" dirty="0">
                  <a:solidFill>
                    <a:schemeClr val="bg1"/>
                  </a:solidFill>
                  <a:cs typeface="B Yekan" panose="00000400000000000000" pitchFamily="2" charset="-78"/>
                </a:endParaRPr>
              </a:p>
            </p:txBody>
          </p:sp>
          <p:sp>
            <p:nvSpPr>
              <p:cNvPr id="55" name="Rectangle 54">
                <a:extLst>
                  <a:ext uri="{FF2B5EF4-FFF2-40B4-BE49-F238E27FC236}">
                    <a16:creationId xmlns:a16="http://schemas.microsoft.com/office/drawing/2014/main" id="{00C8192F-4DE5-7B49-9DBF-BA178C61E1C3}"/>
                  </a:ext>
                </a:extLst>
              </p:cNvPr>
              <p:cNvSpPr/>
              <p:nvPr/>
            </p:nvSpPr>
            <p:spPr>
              <a:xfrm>
                <a:off x="3160441" y="4030718"/>
                <a:ext cx="1321175" cy="3291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bg1"/>
                    </a:solidFill>
                    <a:cs typeface="B Yekan" panose="00000400000000000000" pitchFamily="2" charset="-78"/>
                  </a:rPr>
                  <a:t>مدیریت دانش</a:t>
                </a:r>
                <a:endParaRPr lang="en-US" sz="1200" dirty="0">
                  <a:solidFill>
                    <a:schemeClr val="bg1"/>
                  </a:solidFill>
                  <a:cs typeface="B Yekan" panose="00000400000000000000" pitchFamily="2" charset="-78"/>
                </a:endParaRPr>
              </a:p>
            </p:txBody>
          </p:sp>
          <p:sp>
            <p:nvSpPr>
              <p:cNvPr id="56" name="Rectangle 55">
                <a:extLst>
                  <a:ext uri="{FF2B5EF4-FFF2-40B4-BE49-F238E27FC236}">
                    <a16:creationId xmlns:a16="http://schemas.microsoft.com/office/drawing/2014/main" id="{2608D178-513A-AFF7-2DE7-65666AC3CBEC}"/>
                  </a:ext>
                </a:extLst>
              </p:cNvPr>
              <p:cNvSpPr/>
              <p:nvPr/>
            </p:nvSpPr>
            <p:spPr>
              <a:xfrm>
                <a:off x="5963093" y="4046338"/>
                <a:ext cx="1321175" cy="3291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bg1"/>
                    </a:solidFill>
                    <a:cs typeface="B Yekan" panose="00000400000000000000" pitchFamily="2" charset="-78"/>
                  </a:rPr>
                  <a:t>یکپارچه‌سازی</a:t>
                </a:r>
                <a:endParaRPr lang="en-US" sz="1200" dirty="0">
                  <a:solidFill>
                    <a:schemeClr val="bg1"/>
                  </a:solidFill>
                  <a:cs typeface="B Yekan" panose="00000400000000000000" pitchFamily="2" charset="-78"/>
                </a:endParaRPr>
              </a:p>
            </p:txBody>
          </p:sp>
          <p:sp>
            <p:nvSpPr>
              <p:cNvPr id="57" name="Rectangle 56">
                <a:extLst>
                  <a:ext uri="{FF2B5EF4-FFF2-40B4-BE49-F238E27FC236}">
                    <a16:creationId xmlns:a16="http://schemas.microsoft.com/office/drawing/2014/main" id="{19C76DB4-8ABE-7B32-150A-8BE79D46CAB4}"/>
                  </a:ext>
                </a:extLst>
              </p:cNvPr>
              <p:cNvSpPr/>
              <p:nvPr/>
            </p:nvSpPr>
            <p:spPr>
              <a:xfrm>
                <a:off x="5976044" y="3652597"/>
                <a:ext cx="1321175" cy="3291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bg1"/>
                    </a:solidFill>
                    <a:cs typeface="B Yekan" panose="00000400000000000000" pitchFamily="2" charset="-78"/>
                  </a:rPr>
                  <a:t>مدیریت تغییرات</a:t>
                </a:r>
                <a:endParaRPr lang="en-US" sz="1200" dirty="0">
                  <a:solidFill>
                    <a:schemeClr val="bg1"/>
                  </a:solidFill>
                  <a:cs typeface="B Yekan" panose="00000400000000000000" pitchFamily="2" charset="-78"/>
                </a:endParaRPr>
              </a:p>
            </p:txBody>
          </p:sp>
          <p:sp>
            <p:nvSpPr>
              <p:cNvPr id="58" name="Rectangle 57">
                <a:extLst>
                  <a:ext uri="{FF2B5EF4-FFF2-40B4-BE49-F238E27FC236}">
                    <a16:creationId xmlns:a16="http://schemas.microsoft.com/office/drawing/2014/main" id="{0921D809-469E-465E-E266-6C282F1B5BCD}"/>
                  </a:ext>
                </a:extLst>
              </p:cNvPr>
              <p:cNvSpPr/>
              <p:nvPr/>
            </p:nvSpPr>
            <p:spPr>
              <a:xfrm>
                <a:off x="3174625" y="4403834"/>
                <a:ext cx="1321175" cy="3291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bg1"/>
                    </a:solidFill>
                    <a:cs typeface="B Yekan" panose="00000400000000000000" pitchFamily="2" charset="-78"/>
                  </a:rPr>
                  <a:t>کمیته معماری</a:t>
                </a:r>
                <a:endParaRPr lang="en-US" sz="1200" dirty="0">
                  <a:solidFill>
                    <a:schemeClr val="bg1"/>
                  </a:solidFill>
                  <a:cs typeface="B Yekan" panose="00000400000000000000" pitchFamily="2" charset="-78"/>
                </a:endParaRPr>
              </a:p>
            </p:txBody>
          </p:sp>
          <p:sp>
            <p:nvSpPr>
              <p:cNvPr id="59" name="Rectangle 58">
                <a:extLst>
                  <a:ext uri="{FF2B5EF4-FFF2-40B4-BE49-F238E27FC236}">
                    <a16:creationId xmlns:a16="http://schemas.microsoft.com/office/drawing/2014/main" id="{A195E842-631C-3EA0-52D6-266AFF3D04A0}"/>
                  </a:ext>
                </a:extLst>
              </p:cNvPr>
              <p:cNvSpPr/>
              <p:nvPr/>
            </p:nvSpPr>
            <p:spPr>
              <a:xfrm>
                <a:off x="5943600" y="4403834"/>
                <a:ext cx="1321175" cy="3291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bg1"/>
                    </a:solidFill>
                    <a:cs typeface="B Yekan" panose="00000400000000000000" pitchFamily="2" charset="-78"/>
                  </a:rPr>
                  <a:t>گروه معماری</a:t>
                </a:r>
                <a:endParaRPr lang="en-US" sz="1200" dirty="0">
                  <a:solidFill>
                    <a:schemeClr val="bg1"/>
                  </a:solidFill>
                  <a:cs typeface="B Yekan" panose="00000400000000000000" pitchFamily="2" charset="-78"/>
                </a:endParaRPr>
              </a:p>
            </p:txBody>
          </p:sp>
          <p:sp>
            <p:nvSpPr>
              <p:cNvPr id="60" name="Rectangle 59">
                <a:extLst>
                  <a:ext uri="{FF2B5EF4-FFF2-40B4-BE49-F238E27FC236}">
                    <a16:creationId xmlns:a16="http://schemas.microsoft.com/office/drawing/2014/main" id="{7F8F018C-C93A-BF91-C353-6189869247ED}"/>
                  </a:ext>
                </a:extLst>
              </p:cNvPr>
              <p:cNvSpPr/>
              <p:nvPr/>
            </p:nvSpPr>
            <p:spPr>
              <a:xfrm>
                <a:off x="4572000" y="4403834"/>
                <a:ext cx="1321175" cy="3291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bg1"/>
                    </a:solidFill>
                    <a:cs typeface="B Yekan" panose="00000400000000000000" pitchFamily="2" charset="-78"/>
                  </a:rPr>
                  <a:t>سنجش و ارتقا بلوغ</a:t>
                </a:r>
                <a:endParaRPr lang="en-US" sz="1200" dirty="0">
                  <a:solidFill>
                    <a:schemeClr val="bg1"/>
                  </a:solidFill>
                  <a:cs typeface="B Yekan" panose="00000400000000000000" pitchFamily="2" charset="-78"/>
                </a:endParaRPr>
              </a:p>
            </p:txBody>
          </p:sp>
        </p:grpSp>
      </p:grpSp>
    </p:spTree>
    <p:extLst>
      <p:ext uri="{BB962C8B-B14F-4D97-AF65-F5344CB8AC3E}">
        <p14:creationId xmlns:p14="http://schemas.microsoft.com/office/powerpoint/2010/main" val="79091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0">
            <a:extLst>
              <a:ext uri="{FF2B5EF4-FFF2-40B4-BE49-F238E27FC236}">
                <a16:creationId xmlns:a16="http://schemas.microsoft.com/office/drawing/2014/main" id="{716CF4F8-A0AD-443D-9BCB-77B0880FC1FD}"/>
              </a:ext>
            </a:extLst>
          </p:cNvPr>
          <p:cNvSpPr/>
          <p:nvPr/>
        </p:nvSpPr>
        <p:spPr>
          <a:xfrm>
            <a:off x="4343810" y="3000996"/>
            <a:ext cx="6530379" cy="1708203"/>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5" name="Rounded Rectangle 31">
            <a:extLst>
              <a:ext uri="{FF2B5EF4-FFF2-40B4-BE49-F238E27FC236}">
                <a16:creationId xmlns:a16="http://schemas.microsoft.com/office/drawing/2014/main" id="{11015D81-D354-4CBE-85EB-5B68CA349472}"/>
              </a:ext>
            </a:extLst>
          </p:cNvPr>
          <p:cNvSpPr/>
          <p:nvPr/>
        </p:nvSpPr>
        <p:spPr>
          <a:xfrm>
            <a:off x="4410926" y="3039823"/>
            <a:ext cx="6399772" cy="162356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6" name="Rounded Rectangle 32">
            <a:extLst>
              <a:ext uri="{FF2B5EF4-FFF2-40B4-BE49-F238E27FC236}">
                <a16:creationId xmlns:a16="http://schemas.microsoft.com/office/drawing/2014/main" id="{B480AB25-2FEF-45BA-80E3-0E53FF455CA0}"/>
              </a:ext>
            </a:extLst>
          </p:cNvPr>
          <p:cNvSpPr/>
          <p:nvPr/>
        </p:nvSpPr>
        <p:spPr>
          <a:xfrm>
            <a:off x="4461935" y="3076178"/>
            <a:ext cx="6302750" cy="1555828"/>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graphicFrame>
        <p:nvGraphicFramePr>
          <p:cNvPr id="7" name="Diagram 6">
            <a:extLst>
              <a:ext uri="{FF2B5EF4-FFF2-40B4-BE49-F238E27FC236}">
                <a16:creationId xmlns:a16="http://schemas.microsoft.com/office/drawing/2014/main" id="{E4D7FA5B-6954-4F3E-87CB-750ECC2C5419}"/>
              </a:ext>
            </a:extLst>
          </p:cNvPr>
          <p:cNvGraphicFramePr/>
          <p:nvPr>
            <p:extLst>
              <p:ext uri="{D42A27DB-BD31-4B8C-83A1-F6EECF244321}">
                <p14:modId xmlns:p14="http://schemas.microsoft.com/office/powerpoint/2010/main" val="76165075"/>
              </p:ext>
            </p:extLst>
          </p:nvPr>
        </p:nvGraphicFramePr>
        <p:xfrm>
          <a:off x="4778819" y="2989738"/>
          <a:ext cx="2241270" cy="714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4DC125DB-D158-4678-B893-E270BC8EED79}"/>
              </a:ext>
            </a:extLst>
          </p:cNvPr>
          <p:cNvGraphicFramePr/>
          <p:nvPr>
            <p:extLst>
              <p:ext uri="{D42A27DB-BD31-4B8C-83A1-F6EECF244321}">
                <p14:modId xmlns:p14="http://schemas.microsoft.com/office/powerpoint/2010/main" val="2924295335"/>
              </p:ext>
            </p:extLst>
          </p:nvPr>
        </p:nvGraphicFramePr>
        <p:xfrm>
          <a:off x="6006354" y="3591337"/>
          <a:ext cx="2241270" cy="7140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379549F4-1071-489A-8C45-8DC4CE538B8D}"/>
              </a:ext>
            </a:extLst>
          </p:cNvPr>
          <p:cNvGraphicFramePr/>
          <p:nvPr>
            <p:extLst>
              <p:ext uri="{D42A27DB-BD31-4B8C-83A1-F6EECF244321}">
                <p14:modId xmlns:p14="http://schemas.microsoft.com/office/powerpoint/2010/main" val="3884066416"/>
              </p:ext>
            </p:extLst>
          </p:nvPr>
        </p:nvGraphicFramePr>
        <p:xfrm>
          <a:off x="8343154" y="3196826"/>
          <a:ext cx="2241270" cy="7140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TextBox 9">
            <a:extLst>
              <a:ext uri="{FF2B5EF4-FFF2-40B4-BE49-F238E27FC236}">
                <a16:creationId xmlns:a16="http://schemas.microsoft.com/office/drawing/2014/main" id="{432415E8-7E7C-4BF0-B4EF-6934FED4DC47}"/>
              </a:ext>
            </a:extLst>
          </p:cNvPr>
          <p:cNvSpPr txBox="1"/>
          <p:nvPr/>
        </p:nvSpPr>
        <p:spPr>
          <a:xfrm>
            <a:off x="7123955" y="4261307"/>
            <a:ext cx="3228386" cy="420564"/>
          </a:xfrm>
          <a:prstGeom prst="rect">
            <a:avLst/>
          </a:prstGeom>
          <a:noFill/>
        </p:spPr>
        <p:txBody>
          <a:bodyPr wrap="square" rtlCol="0">
            <a:spAutoFit/>
          </a:bodyPr>
          <a:lstStyle/>
          <a:p>
            <a:pPr algn="r" defTabSz="1219170" rtl="1"/>
            <a:r>
              <a:rPr lang="fa-IR" sz="2133" dirty="0">
                <a:solidFill>
                  <a:prstClr val="white">
                    <a:lumMod val="50000"/>
                  </a:prstClr>
                </a:solidFill>
                <a:latin typeface="Calibri"/>
                <a:cs typeface="B Yekan" panose="00000400000000000000" pitchFamily="2" charset="-78"/>
              </a:rPr>
              <a:t>اجرای معماری سازمانی</a:t>
            </a:r>
            <a:endParaRPr lang="en-US" sz="2133" dirty="0">
              <a:solidFill>
                <a:prstClr val="white">
                  <a:lumMod val="50000"/>
                </a:prstClr>
              </a:solidFill>
              <a:latin typeface="Calibri"/>
              <a:cs typeface="B Yekan" panose="00000400000000000000" pitchFamily="2" charset="-78"/>
            </a:endParaRPr>
          </a:p>
        </p:txBody>
      </p:sp>
      <p:sp>
        <p:nvSpPr>
          <p:cNvPr id="11" name="Rounded Rectangle 14">
            <a:extLst>
              <a:ext uri="{FF2B5EF4-FFF2-40B4-BE49-F238E27FC236}">
                <a16:creationId xmlns:a16="http://schemas.microsoft.com/office/drawing/2014/main" id="{C4B8150E-913F-429A-B650-E5D559A2F8F9}"/>
              </a:ext>
            </a:extLst>
          </p:cNvPr>
          <p:cNvSpPr/>
          <p:nvPr/>
        </p:nvSpPr>
        <p:spPr>
          <a:xfrm>
            <a:off x="926354" y="1395072"/>
            <a:ext cx="3074327" cy="5297501"/>
          </a:xfrm>
          <a:prstGeom prst="roundRect">
            <a:avLst>
              <a:gd name="adj" fmla="val 597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2" name="Rounded Rectangle 15">
            <a:extLst>
              <a:ext uri="{FF2B5EF4-FFF2-40B4-BE49-F238E27FC236}">
                <a16:creationId xmlns:a16="http://schemas.microsoft.com/office/drawing/2014/main" id="{7B5B7738-4B7E-4BC1-9C93-D3B1A91A51C1}"/>
              </a:ext>
            </a:extLst>
          </p:cNvPr>
          <p:cNvSpPr/>
          <p:nvPr/>
        </p:nvSpPr>
        <p:spPr>
          <a:xfrm>
            <a:off x="1003935" y="1427261"/>
            <a:ext cx="2920273" cy="5210298"/>
          </a:xfrm>
          <a:prstGeom prst="roundRect">
            <a:avLst>
              <a:gd name="adj" fmla="val 59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3" name="Rounded Rectangle 16">
            <a:extLst>
              <a:ext uri="{FF2B5EF4-FFF2-40B4-BE49-F238E27FC236}">
                <a16:creationId xmlns:a16="http://schemas.microsoft.com/office/drawing/2014/main" id="{CC67A32F-DA73-48D2-9921-78A88EE62159}"/>
              </a:ext>
            </a:extLst>
          </p:cNvPr>
          <p:cNvSpPr/>
          <p:nvPr/>
        </p:nvSpPr>
        <p:spPr>
          <a:xfrm>
            <a:off x="1070439" y="1466295"/>
            <a:ext cx="2790177" cy="5104024"/>
          </a:xfrm>
          <a:prstGeom prst="roundRect">
            <a:avLst>
              <a:gd name="adj" fmla="val 597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4" name="TextBox 13">
            <a:extLst>
              <a:ext uri="{FF2B5EF4-FFF2-40B4-BE49-F238E27FC236}">
                <a16:creationId xmlns:a16="http://schemas.microsoft.com/office/drawing/2014/main" id="{83C8227B-E1E5-4786-993D-E1E06820A6EF}"/>
              </a:ext>
            </a:extLst>
          </p:cNvPr>
          <p:cNvSpPr txBox="1"/>
          <p:nvPr/>
        </p:nvSpPr>
        <p:spPr>
          <a:xfrm>
            <a:off x="1214530" y="5838284"/>
            <a:ext cx="2533410" cy="748795"/>
          </a:xfrm>
          <a:prstGeom prst="rect">
            <a:avLst/>
          </a:prstGeom>
          <a:noFill/>
        </p:spPr>
        <p:txBody>
          <a:bodyPr wrap="square" rtlCol="0">
            <a:spAutoFit/>
          </a:bodyPr>
          <a:lstStyle/>
          <a:p>
            <a:pPr algn="ctr" defTabSz="1219170" rtl="1"/>
            <a:r>
              <a:rPr lang="fa-IR" sz="2133" dirty="0">
                <a:solidFill>
                  <a:prstClr val="white">
                    <a:lumMod val="50000"/>
                  </a:prstClr>
                </a:solidFill>
                <a:latin typeface="Calibri"/>
                <a:cs typeface="B Yekan" panose="00000400000000000000" pitchFamily="2" charset="-78"/>
              </a:rPr>
              <a:t>پایه‌ریزی قابلیت معماری</a:t>
            </a:r>
            <a:endParaRPr lang="en-US" sz="2133" dirty="0">
              <a:solidFill>
                <a:prstClr val="white">
                  <a:lumMod val="50000"/>
                </a:prstClr>
              </a:solidFill>
              <a:latin typeface="Calibri"/>
              <a:cs typeface="B Yekan" panose="00000400000000000000" pitchFamily="2" charset="-78"/>
            </a:endParaRPr>
          </a:p>
        </p:txBody>
      </p:sp>
      <p:sp>
        <p:nvSpPr>
          <p:cNvPr id="15" name="Rectangle 14">
            <a:extLst>
              <a:ext uri="{FF2B5EF4-FFF2-40B4-BE49-F238E27FC236}">
                <a16:creationId xmlns:a16="http://schemas.microsoft.com/office/drawing/2014/main" id="{CE2C6DD8-68D7-4874-9789-D1E4AEE00747}"/>
              </a:ext>
            </a:extLst>
          </p:cNvPr>
          <p:cNvSpPr/>
          <p:nvPr/>
        </p:nvSpPr>
        <p:spPr>
          <a:xfrm>
            <a:off x="1251473" y="1272934"/>
            <a:ext cx="2464939" cy="7069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2133" dirty="0">
                <a:solidFill>
                  <a:prstClr val="white"/>
                </a:solidFill>
                <a:latin typeface="Calibri"/>
                <a:cs typeface="B Yekan" panose="00000400000000000000" pitchFamily="2" charset="-78"/>
              </a:rPr>
              <a:t>متامدل معماری</a:t>
            </a:r>
            <a:endParaRPr lang="en-US" sz="2133" dirty="0">
              <a:solidFill>
                <a:prstClr val="white"/>
              </a:solidFill>
              <a:latin typeface="Calibri"/>
              <a:cs typeface="B Yekan" panose="00000400000000000000" pitchFamily="2" charset="-78"/>
            </a:endParaRPr>
          </a:p>
        </p:txBody>
      </p:sp>
      <p:sp>
        <p:nvSpPr>
          <p:cNvPr id="16" name="Rectangle 15">
            <a:extLst>
              <a:ext uri="{FF2B5EF4-FFF2-40B4-BE49-F238E27FC236}">
                <a16:creationId xmlns:a16="http://schemas.microsoft.com/office/drawing/2014/main" id="{59031B60-0134-4A18-BA1B-B394AE779ECA}"/>
              </a:ext>
            </a:extLst>
          </p:cNvPr>
          <p:cNvSpPr/>
          <p:nvPr/>
        </p:nvSpPr>
        <p:spPr>
          <a:xfrm>
            <a:off x="1288419" y="3014454"/>
            <a:ext cx="2464939" cy="7069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2133" dirty="0">
                <a:solidFill>
                  <a:prstClr val="white"/>
                </a:solidFill>
                <a:latin typeface="Calibri"/>
                <a:cs typeface="B Yekan" panose="00000400000000000000" pitchFamily="2" charset="-78"/>
              </a:rPr>
              <a:t>استانداردهای مدل‌سازی</a:t>
            </a:r>
            <a:endParaRPr lang="en-US" sz="2133" dirty="0">
              <a:solidFill>
                <a:prstClr val="white"/>
              </a:solidFill>
              <a:latin typeface="Calibri"/>
              <a:cs typeface="B Yekan" panose="00000400000000000000" pitchFamily="2" charset="-78"/>
            </a:endParaRPr>
          </a:p>
        </p:txBody>
      </p:sp>
      <p:sp>
        <p:nvSpPr>
          <p:cNvPr id="17" name="Rectangle 16">
            <a:extLst>
              <a:ext uri="{FF2B5EF4-FFF2-40B4-BE49-F238E27FC236}">
                <a16:creationId xmlns:a16="http://schemas.microsoft.com/office/drawing/2014/main" id="{5671E95D-F944-49AB-A222-8593BE11F7D0}"/>
              </a:ext>
            </a:extLst>
          </p:cNvPr>
          <p:cNvSpPr/>
          <p:nvPr/>
        </p:nvSpPr>
        <p:spPr>
          <a:xfrm>
            <a:off x="1277337" y="3866504"/>
            <a:ext cx="2464939" cy="7069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2133" dirty="0">
                <a:solidFill>
                  <a:prstClr val="white"/>
                </a:solidFill>
                <a:latin typeface="Calibri"/>
                <a:cs typeface="B Yekan" panose="00000400000000000000" pitchFamily="2" charset="-78"/>
              </a:rPr>
              <a:t>ابزار معماری</a:t>
            </a:r>
            <a:endParaRPr lang="en-US" sz="2133" dirty="0">
              <a:solidFill>
                <a:prstClr val="white"/>
              </a:solidFill>
              <a:latin typeface="Calibri"/>
              <a:cs typeface="B Yekan" panose="00000400000000000000" pitchFamily="2" charset="-78"/>
            </a:endParaRPr>
          </a:p>
        </p:txBody>
      </p:sp>
      <p:sp>
        <p:nvSpPr>
          <p:cNvPr id="18" name="Rectangle 17">
            <a:extLst>
              <a:ext uri="{FF2B5EF4-FFF2-40B4-BE49-F238E27FC236}">
                <a16:creationId xmlns:a16="http://schemas.microsoft.com/office/drawing/2014/main" id="{5CF373D4-FC64-4469-B58E-932B6FB00F87}"/>
              </a:ext>
            </a:extLst>
          </p:cNvPr>
          <p:cNvSpPr/>
          <p:nvPr/>
        </p:nvSpPr>
        <p:spPr>
          <a:xfrm>
            <a:off x="1277337" y="4780904"/>
            <a:ext cx="2464939" cy="706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2133" dirty="0">
                <a:solidFill>
                  <a:prstClr val="white"/>
                </a:solidFill>
                <a:latin typeface="Calibri"/>
                <a:cs typeface="B Yekan" panose="00000400000000000000" pitchFamily="2" charset="-78"/>
              </a:rPr>
              <a:t>ساختار و فرآیندهای معماری</a:t>
            </a:r>
            <a:endParaRPr lang="en-US" sz="2133" dirty="0">
              <a:solidFill>
                <a:prstClr val="white"/>
              </a:solidFill>
              <a:latin typeface="Calibri"/>
              <a:cs typeface="B Yekan" panose="00000400000000000000" pitchFamily="2" charset="-78"/>
            </a:endParaRPr>
          </a:p>
        </p:txBody>
      </p:sp>
      <p:sp>
        <p:nvSpPr>
          <p:cNvPr id="19" name="Rectangle 18">
            <a:extLst>
              <a:ext uri="{FF2B5EF4-FFF2-40B4-BE49-F238E27FC236}">
                <a16:creationId xmlns:a16="http://schemas.microsoft.com/office/drawing/2014/main" id="{9FC285D5-3F52-4E25-A90A-F5D8D07C2323}"/>
              </a:ext>
            </a:extLst>
          </p:cNvPr>
          <p:cNvSpPr/>
          <p:nvPr/>
        </p:nvSpPr>
        <p:spPr>
          <a:xfrm>
            <a:off x="1266254" y="2139304"/>
            <a:ext cx="2464939" cy="7069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2133" dirty="0">
                <a:solidFill>
                  <a:prstClr val="white"/>
                </a:solidFill>
                <a:latin typeface="Calibri"/>
                <a:cs typeface="B Yekan" panose="00000400000000000000" pitchFamily="2" charset="-78"/>
              </a:rPr>
              <a:t>روش توسعه معماری</a:t>
            </a:r>
            <a:endParaRPr lang="en-US" sz="2133" dirty="0">
              <a:solidFill>
                <a:prstClr val="white"/>
              </a:solidFill>
              <a:latin typeface="Calibri"/>
              <a:cs typeface="B Yekan" panose="00000400000000000000" pitchFamily="2" charset="-78"/>
            </a:endParaRPr>
          </a:p>
        </p:txBody>
      </p:sp>
      <p:pic>
        <p:nvPicPr>
          <p:cNvPr id="20" name="Picture 19">
            <a:extLst>
              <a:ext uri="{FF2B5EF4-FFF2-40B4-BE49-F238E27FC236}">
                <a16:creationId xmlns:a16="http://schemas.microsoft.com/office/drawing/2014/main" id="{DB415383-580E-45AD-B177-8D19560660D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16518" y="1303989"/>
            <a:ext cx="237670" cy="237670"/>
          </a:xfrm>
          <a:prstGeom prst="rect">
            <a:avLst/>
          </a:prstGeom>
        </p:spPr>
      </p:pic>
      <p:pic>
        <p:nvPicPr>
          <p:cNvPr id="21" name="Picture 20">
            <a:extLst>
              <a:ext uri="{FF2B5EF4-FFF2-40B4-BE49-F238E27FC236}">
                <a16:creationId xmlns:a16="http://schemas.microsoft.com/office/drawing/2014/main" id="{0CB1ADBB-19CB-47A6-8548-456F668E160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77893" y="3907947"/>
            <a:ext cx="273461" cy="273461"/>
          </a:xfrm>
          <a:prstGeom prst="rect">
            <a:avLst/>
          </a:prstGeom>
        </p:spPr>
      </p:pic>
      <p:pic>
        <p:nvPicPr>
          <p:cNvPr id="22" name="Picture 21">
            <a:extLst>
              <a:ext uri="{FF2B5EF4-FFF2-40B4-BE49-F238E27FC236}">
                <a16:creationId xmlns:a16="http://schemas.microsoft.com/office/drawing/2014/main" id="{45858A5B-D809-4887-8551-3FFB4A0FDC87}"/>
              </a:ext>
            </a:extLst>
          </p:cNvPr>
          <p:cNvPicPr>
            <a:picLocks noChangeAspect="1"/>
          </p:cNvPicPr>
          <p:nvPr/>
        </p:nvPicPr>
        <p:blipFill>
          <a:blip r:embed="rId19" cstate="print">
            <a:lum bright="70000" contrast="-70000"/>
            <a:extLst>
              <a:ext uri="{28A0092B-C50C-407E-A947-70E740481C1C}">
                <a14:useLocalDpi xmlns:a14="http://schemas.microsoft.com/office/drawing/2010/main" val="0"/>
              </a:ext>
            </a:extLst>
          </a:blip>
          <a:stretch>
            <a:fillRect/>
          </a:stretch>
        </p:blipFill>
        <p:spPr>
          <a:xfrm>
            <a:off x="3516518" y="3025342"/>
            <a:ext cx="324968" cy="324968"/>
          </a:xfrm>
          <a:prstGeom prst="rect">
            <a:avLst/>
          </a:prstGeom>
        </p:spPr>
      </p:pic>
      <p:sp>
        <p:nvSpPr>
          <p:cNvPr id="23" name="Rectangle 22">
            <a:extLst>
              <a:ext uri="{FF2B5EF4-FFF2-40B4-BE49-F238E27FC236}">
                <a16:creationId xmlns:a16="http://schemas.microsoft.com/office/drawing/2014/main" id="{B223EB76-ECBE-4D4B-8E74-E861D2A7CAA6}"/>
              </a:ext>
            </a:extLst>
          </p:cNvPr>
          <p:cNvSpPr/>
          <p:nvPr/>
        </p:nvSpPr>
        <p:spPr>
          <a:xfrm rot="5400000">
            <a:off x="3507581" y="2102638"/>
            <a:ext cx="345889" cy="405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667" b="1" dirty="0">
                <a:solidFill>
                  <a:prstClr val="white"/>
                </a:solidFill>
                <a:latin typeface="Calibri"/>
                <a:sym typeface="Wingdings 3" panose="05040102010807070707" pitchFamily="18" charset="2"/>
              </a:rPr>
              <a:t></a:t>
            </a:r>
            <a:endParaRPr lang="en-US" sz="2667" b="1" dirty="0">
              <a:solidFill>
                <a:prstClr val="white"/>
              </a:solidFill>
              <a:latin typeface="Calibri"/>
            </a:endParaRPr>
          </a:p>
        </p:txBody>
      </p:sp>
      <p:sp>
        <p:nvSpPr>
          <p:cNvPr id="24" name="Right Arrow 30">
            <a:extLst>
              <a:ext uri="{FF2B5EF4-FFF2-40B4-BE49-F238E27FC236}">
                <a16:creationId xmlns:a16="http://schemas.microsoft.com/office/drawing/2014/main" id="{0A72D8CE-967D-46E4-B155-73D28C1ECC8D}"/>
              </a:ext>
            </a:extLst>
          </p:cNvPr>
          <p:cNvSpPr/>
          <p:nvPr/>
        </p:nvSpPr>
        <p:spPr>
          <a:xfrm>
            <a:off x="3593816" y="4737279"/>
            <a:ext cx="253348" cy="25693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5" name="Rounded Rectangle 30">
            <a:extLst>
              <a:ext uri="{FF2B5EF4-FFF2-40B4-BE49-F238E27FC236}">
                <a16:creationId xmlns:a16="http://schemas.microsoft.com/office/drawing/2014/main" id="{59E91D45-595E-4691-9A88-26AABFB36B6F}"/>
              </a:ext>
            </a:extLst>
          </p:cNvPr>
          <p:cNvSpPr/>
          <p:nvPr/>
        </p:nvSpPr>
        <p:spPr>
          <a:xfrm>
            <a:off x="4343810" y="4984372"/>
            <a:ext cx="6530379" cy="1708203"/>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6" name="Rounded Rectangle 31">
            <a:extLst>
              <a:ext uri="{FF2B5EF4-FFF2-40B4-BE49-F238E27FC236}">
                <a16:creationId xmlns:a16="http://schemas.microsoft.com/office/drawing/2014/main" id="{55673BC1-BAFF-49EB-9DED-140B4972B826}"/>
              </a:ext>
            </a:extLst>
          </p:cNvPr>
          <p:cNvSpPr/>
          <p:nvPr/>
        </p:nvSpPr>
        <p:spPr>
          <a:xfrm>
            <a:off x="4410926" y="5023199"/>
            <a:ext cx="6399772" cy="162356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7" name="Rounded Rectangle 32">
            <a:extLst>
              <a:ext uri="{FF2B5EF4-FFF2-40B4-BE49-F238E27FC236}">
                <a16:creationId xmlns:a16="http://schemas.microsoft.com/office/drawing/2014/main" id="{76CD9D3A-9FC5-4C67-9E82-D057A6750744}"/>
              </a:ext>
            </a:extLst>
          </p:cNvPr>
          <p:cNvSpPr/>
          <p:nvPr/>
        </p:nvSpPr>
        <p:spPr>
          <a:xfrm>
            <a:off x="4461935" y="5059554"/>
            <a:ext cx="6302750" cy="1555828"/>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8" name="TextBox 27">
            <a:extLst>
              <a:ext uri="{FF2B5EF4-FFF2-40B4-BE49-F238E27FC236}">
                <a16:creationId xmlns:a16="http://schemas.microsoft.com/office/drawing/2014/main" id="{282EF890-579D-4B9E-BDEC-A7CB30178CED}"/>
              </a:ext>
            </a:extLst>
          </p:cNvPr>
          <p:cNvSpPr txBox="1"/>
          <p:nvPr/>
        </p:nvSpPr>
        <p:spPr>
          <a:xfrm>
            <a:off x="7022355" y="6301279"/>
            <a:ext cx="3228386" cy="420564"/>
          </a:xfrm>
          <a:prstGeom prst="rect">
            <a:avLst/>
          </a:prstGeom>
          <a:noFill/>
        </p:spPr>
        <p:txBody>
          <a:bodyPr wrap="square" rtlCol="0">
            <a:spAutoFit/>
          </a:bodyPr>
          <a:lstStyle/>
          <a:p>
            <a:pPr algn="r" defTabSz="1219170" rtl="1"/>
            <a:r>
              <a:rPr lang="fa-IR" sz="2133" dirty="0">
                <a:solidFill>
                  <a:prstClr val="white">
                    <a:lumMod val="50000"/>
                  </a:prstClr>
                </a:solidFill>
                <a:latin typeface="Calibri"/>
                <a:cs typeface="B Yekan" panose="00000400000000000000" pitchFamily="2" charset="-78"/>
              </a:rPr>
              <a:t>مدیریت و راهبری معماری</a:t>
            </a:r>
            <a:endParaRPr lang="en-US" sz="2133" dirty="0">
              <a:solidFill>
                <a:prstClr val="white">
                  <a:lumMod val="50000"/>
                </a:prstClr>
              </a:solidFill>
              <a:latin typeface="Calibri"/>
              <a:cs typeface="B Yekan" panose="00000400000000000000" pitchFamily="2" charset="-78"/>
            </a:endParaRPr>
          </a:p>
        </p:txBody>
      </p:sp>
      <p:sp>
        <p:nvSpPr>
          <p:cNvPr id="29" name="Rounded Rectangle 30">
            <a:extLst>
              <a:ext uri="{FF2B5EF4-FFF2-40B4-BE49-F238E27FC236}">
                <a16:creationId xmlns:a16="http://schemas.microsoft.com/office/drawing/2014/main" id="{09598D89-5B11-4C76-ABDA-9CB7EA4526EF}"/>
              </a:ext>
            </a:extLst>
          </p:cNvPr>
          <p:cNvSpPr/>
          <p:nvPr/>
        </p:nvSpPr>
        <p:spPr>
          <a:xfrm>
            <a:off x="4343810" y="1021972"/>
            <a:ext cx="6530379" cy="1708203"/>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0" name="Rounded Rectangle 31">
            <a:extLst>
              <a:ext uri="{FF2B5EF4-FFF2-40B4-BE49-F238E27FC236}">
                <a16:creationId xmlns:a16="http://schemas.microsoft.com/office/drawing/2014/main" id="{723AFF97-6BEE-4660-BE30-089B5CE5D51D}"/>
              </a:ext>
            </a:extLst>
          </p:cNvPr>
          <p:cNvSpPr/>
          <p:nvPr/>
        </p:nvSpPr>
        <p:spPr>
          <a:xfrm>
            <a:off x="4410926" y="1060799"/>
            <a:ext cx="6399772" cy="162356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1" name="Rounded Rectangle 32">
            <a:extLst>
              <a:ext uri="{FF2B5EF4-FFF2-40B4-BE49-F238E27FC236}">
                <a16:creationId xmlns:a16="http://schemas.microsoft.com/office/drawing/2014/main" id="{FB521891-ADAA-4814-B003-81BF8E18A351}"/>
              </a:ext>
            </a:extLst>
          </p:cNvPr>
          <p:cNvSpPr/>
          <p:nvPr/>
        </p:nvSpPr>
        <p:spPr>
          <a:xfrm>
            <a:off x="4461935" y="1097154"/>
            <a:ext cx="6302750" cy="1555828"/>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2" name="TextBox 31">
            <a:extLst>
              <a:ext uri="{FF2B5EF4-FFF2-40B4-BE49-F238E27FC236}">
                <a16:creationId xmlns:a16="http://schemas.microsoft.com/office/drawing/2014/main" id="{A0AA13E0-0C13-452E-87C5-58E4823674CE}"/>
              </a:ext>
            </a:extLst>
          </p:cNvPr>
          <p:cNvSpPr txBox="1"/>
          <p:nvPr/>
        </p:nvSpPr>
        <p:spPr>
          <a:xfrm>
            <a:off x="8343154" y="2287303"/>
            <a:ext cx="2105468" cy="420564"/>
          </a:xfrm>
          <a:prstGeom prst="rect">
            <a:avLst/>
          </a:prstGeom>
          <a:noFill/>
        </p:spPr>
        <p:txBody>
          <a:bodyPr wrap="square" rtlCol="0">
            <a:spAutoFit/>
          </a:bodyPr>
          <a:lstStyle/>
          <a:p>
            <a:pPr algn="r" defTabSz="1219170" rtl="1"/>
            <a:r>
              <a:rPr lang="fa-IR" sz="2133" dirty="0">
                <a:solidFill>
                  <a:prstClr val="white">
                    <a:lumMod val="50000"/>
                  </a:prstClr>
                </a:solidFill>
                <a:latin typeface="Calibri"/>
                <a:cs typeface="B Yekan" panose="00000400000000000000" pitchFamily="2" charset="-78"/>
              </a:rPr>
              <a:t>برنامه‌ریزی معماری</a:t>
            </a:r>
            <a:endParaRPr lang="en-US" sz="2133" dirty="0">
              <a:solidFill>
                <a:prstClr val="white">
                  <a:lumMod val="50000"/>
                </a:prstClr>
              </a:solidFill>
              <a:latin typeface="Calibri"/>
              <a:cs typeface="B Yekan" panose="00000400000000000000" pitchFamily="2" charset="-78"/>
            </a:endParaRPr>
          </a:p>
        </p:txBody>
      </p:sp>
      <p:graphicFrame>
        <p:nvGraphicFramePr>
          <p:cNvPr id="33" name="Diagram 32">
            <a:extLst>
              <a:ext uri="{FF2B5EF4-FFF2-40B4-BE49-F238E27FC236}">
                <a16:creationId xmlns:a16="http://schemas.microsoft.com/office/drawing/2014/main" id="{BC086B62-964A-465C-9891-59C7A12EBBAD}"/>
              </a:ext>
            </a:extLst>
          </p:cNvPr>
          <p:cNvGraphicFramePr/>
          <p:nvPr>
            <p:extLst>
              <p:ext uri="{D42A27DB-BD31-4B8C-83A1-F6EECF244321}">
                <p14:modId xmlns:p14="http://schemas.microsoft.com/office/powerpoint/2010/main" val="2955168604"/>
              </p:ext>
            </p:extLst>
          </p:nvPr>
        </p:nvGraphicFramePr>
        <p:xfrm>
          <a:off x="4800227" y="1244855"/>
          <a:ext cx="1049883" cy="986905"/>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34" name="Diagram 33">
            <a:extLst>
              <a:ext uri="{FF2B5EF4-FFF2-40B4-BE49-F238E27FC236}">
                <a16:creationId xmlns:a16="http://schemas.microsoft.com/office/drawing/2014/main" id="{5697DADC-EA9C-4C65-B385-D7A8143A9904}"/>
              </a:ext>
            </a:extLst>
          </p:cNvPr>
          <p:cNvGraphicFramePr/>
          <p:nvPr>
            <p:extLst>
              <p:ext uri="{D42A27DB-BD31-4B8C-83A1-F6EECF244321}">
                <p14:modId xmlns:p14="http://schemas.microsoft.com/office/powerpoint/2010/main" val="379260153"/>
              </p:ext>
            </p:extLst>
          </p:nvPr>
        </p:nvGraphicFramePr>
        <p:xfrm>
          <a:off x="6717554" y="1604615"/>
          <a:ext cx="1049883" cy="986905"/>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35" name="Diagram 34">
            <a:extLst>
              <a:ext uri="{FF2B5EF4-FFF2-40B4-BE49-F238E27FC236}">
                <a16:creationId xmlns:a16="http://schemas.microsoft.com/office/drawing/2014/main" id="{6B92CFF3-3D3D-4C40-9548-CAD71706A900}"/>
              </a:ext>
            </a:extLst>
          </p:cNvPr>
          <p:cNvGraphicFramePr/>
          <p:nvPr>
            <p:extLst>
              <p:ext uri="{D42A27DB-BD31-4B8C-83A1-F6EECF244321}">
                <p14:modId xmlns:p14="http://schemas.microsoft.com/office/powerpoint/2010/main" val="1893932922"/>
              </p:ext>
            </p:extLst>
          </p:nvPr>
        </p:nvGraphicFramePr>
        <p:xfrm>
          <a:off x="8655815" y="1253716"/>
          <a:ext cx="1049883" cy="986905"/>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
        <p:nvSpPr>
          <p:cNvPr id="36" name="Flowchart: Magnetic Disk 35">
            <a:extLst>
              <a:ext uri="{FF2B5EF4-FFF2-40B4-BE49-F238E27FC236}">
                <a16:creationId xmlns:a16="http://schemas.microsoft.com/office/drawing/2014/main" id="{714FFA4D-B15C-44D4-ABAB-08F97EF72B99}"/>
              </a:ext>
            </a:extLst>
          </p:cNvPr>
          <p:cNvSpPr/>
          <p:nvPr/>
        </p:nvSpPr>
        <p:spPr>
          <a:xfrm>
            <a:off x="6615954" y="5523715"/>
            <a:ext cx="1600499" cy="381092"/>
          </a:xfrm>
          <a:prstGeom prst="flowChartMagneticDisk">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1600" dirty="0">
                <a:solidFill>
                  <a:prstClr val="white"/>
                </a:solidFill>
                <a:latin typeface="Calibri"/>
                <a:cs typeface="B Yekan" panose="00000400000000000000" pitchFamily="2" charset="-78"/>
              </a:rPr>
              <a:t>مخزن معماری</a:t>
            </a:r>
            <a:endParaRPr lang="en-US" sz="1600" dirty="0">
              <a:solidFill>
                <a:prstClr val="white"/>
              </a:solidFill>
              <a:latin typeface="Calibri"/>
              <a:cs typeface="B Yekan" panose="00000400000000000000" pitchFamily="2" charset="-78"/>
            </a:endParaRPr>
          </a:p>
        </p:txBody>
      </p:sp>
      <p:sp>
        <p:nvSpPr>
          <p:cNvPr id="37" name="Rectangle 36">
            <a:extLst>
              <a:ext uri="{FF2B5EF4-FFF2-40B4-BE49-F238E27FC236}">
                <a16:creationId xmlns:a16="http://schemas.microsoft.com/office/drawing/2014/main" id="{967CD366-8FE4-46DB-A3FE-18E79209A169}"/>
              </a:ext>
            </a:extLst>
          </p:cNvPr>
          <p:cNvSpPr/>
          <p:nvPr/>
        </p:nvSpPr>
        <p:spPr>
          <a:xfrm>
            <a:off x="4735431" y="4994953"/>
            <a:ext cx="1632345" cy="3913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1600" dirty="0">
                <a:solidFill>
                  <a:prstClr val="white"/>
                </a:solidFill>
                <a:latin typeface="Calibri"/>
                <a:cs typeface="B Yekan" panose="00000400000000000000" pitchFamily="2" charset="-78"/>
              </a:rPr>
              <a:t>مدیریت نیازمندی‌ها</a:t>
            </a:r>
            <a:endParaRPr lang="en-US" sz="1600" dirty="0">
              <a:solidFill>
                <a:prstClr val="white"/>
              </a:solidFill>
              <a:latin typeface="Calibri"/>
              <a:cs typeface="B Yekan" panose="00000400000000000000" pitchFamily="2" charset="-78"/>
            </a:endParaRPr>
          </a:p>
        </p:txBody>
      </p:sp>
      <p:sp>
        <p:nvSpPr>
          <p:cNvPr id="38" name="Rectangle 37">
            <a:extLst>
              <a:ext uri="{FF2B5EF4-FFF2-40B4-BE49-F238E27FC236}">
                <a16:creationId xmlns:a16="http://schemas.microsoft.com/office/drawing/2014/main" id="{4AA96E91-EC19-49BB-925F-82F10A864D4D}"/>
              </a:ext>
            </a:extLst>
          </p:cNvPr>
          <p:cNvSpPr/>
          <p:nvPr/>
        </p:nvSpPr>
        <p:spPr>
          <a:xfrm>
            <a:off x="6615955" y="5010347"/>
            <a:ext cx="1632345" cy="3913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1600" dirty="0">
                <a:solidFill>
                  <a:prstClr val="white"/>
                </a:solidFill>
                <a:latin typeface="Calibri"/>
                <a:cs typeface="B Yekan" panose="00000400000000000000" pitchFamily="2" charset="-78"/>
              </a:rPr>
              <a:t>مدیریت پیکربندی</a:t>
            </a:r>
            <a:endParaRPr lang="en-US" sz="1600" dirty="0">
              <a:solidFill>
                <a:prstClr val="white"/>
              </a:solidFill>
              <a:latin typeface="Calibri"/>
              <a:cs typeface="B Yekan" panose="00000400000000000000" pitchFamily="2" charset="-78"/>
            </a:endParaRPr>
          </a:p>
        </p:txBody>
      </p:sp>
      <p:sp>
        <p:nvSpPr>
          <p:cNvPr id="39" name="Rectangle 38">
            <a:extLst>
              <a:ext uri="{FF2B5EF4-FFF2-40B4-BE49-F238E27FC236}">
                <a16:creationId xmlns:a16="http://schemas.microsoft.com/office/drawing/2014/main" id="{7C96AE80-74EC-4E2C-AB0C-43F77C55ED5C}"/>
              </a:ext>
            </a:extLst>
          </p:cNvPr>
          <p:cNvSpPr/>
          <p:nvPr/>
        </p:nvSpPr>
        <p:spPr>
          <a:xfrm>
            <a:off x="4733876" y="5513465"/>
            <a:ext cx="1632345" cy="3913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1600" dirty="0">
                <a:solidFill>
                  <a:prstClr val="white"/>
                </a:solidFill>
                <a:latin typeface="Calibri"/>
                <a:cs typeface="B Yekan" panose="00000400000000000000" pitchFamily="2" charset="-78"/>
              </a:rPr>
              <a:t>مدیریت دانش</a:t>
            </a:r>
            <a:endParaRPr lang="en-US" sz="1600" dirty="0">
              <a:solidFill>
                <a:prstClr val="white"/>
              </a:solidFill>
              <a:latin typeface="Calibri"/>
              <a:cs typeface="B Yekan" panose="00000400000000000000" pitchFamily="2" charset="-78"/>
            </a:endParaRPr>
          </a:p>
        </p:txBody>
      </p:sp>
      <p:sp>
        <p:nvSpPr>
          <p:cNvPr id="40" name="Rectangle 39">
            <a:extLst>
              <a:ext uri="{FF2B5EF4-FFF2-40B4-BE49-F238E27FC236}">
                <a16:creationId xmlns:a16="http://schemas.microsoft.com/office/drawing/2014/main" id="{BB80799E-9B67-43B1-9AE6-60EAA494C180}"/>
              </a:ext>
            </a:extLst>
          </p:cNvPr>
          <p:cNvSpPr/>
          <p:nvPr/>
        </p:nvSpPr>
        <p:spPr>
          <a:xfrm>
            <a:off x="8470745" y="5534291"/>
            <a:ext cx="1632345" cy="3913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1600" dirty="0">
                <a:solidFill>
                  <a:prstClr val="white"/>
                </a:solidFill>
                <a:latin typeface="Calibri"/>
                <a:cs typeface="B Yekan" panose="00000400000000000000" pitchFamily="2" charset="-78"/>
              </a:rPr>
              <a:t>یکپارچه‌سازی</a:t>
            </a:r>
            <a:endParaRPr lang="en-US" sz="1600" dirty="0">
              <a:solidFill>
                <a:prstClr val="white"/>
              </a:solidFill>
              <a:latin typeface="Calibri"/>
              <a:cs typeface="B Yekan" panose="00000400000000000000" pitchFamily="2" charset="-78"/>
            </a:endParaRPr>
          </a:p>
        </p:txBody>
      </p:sp>
      <p:sp>
        <p:nvSpPr>
          <p:cNvPr id="41" name="Rectangle 40">
            <a:extLst>
              <a:ext uri="{FF2B5EF4-FFF2-40B4-BE49-F238E27FC236}">
                <a16:creationId xmlns:a16="http://schemas.microsoft.com/office/drawing/2014/main" id="{3643B1AE-EA28-41CD-B038-5CD72515B356}"/>
              </a:ext>
            </a:extLst>
          </p:cNvPr>
          <p:cNvSpPr/>
          <p:nvPr/>
        </p:nvSpPr>
        <p:spPr>
          <a:xfrm>
            <a:off x="8488013" y="5009303"/>
            <a:ext cx="1632345" cy="3913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1600" dirty="0">
                <a:solidFill>
                  <a:prstClr val="white"/>
                </a:solidFill>
                <a:latin typeface="Calibri"/>
                <a:cs typeface="B Yekan" panose="00000400000000000000" pitchFamily="2" charset="-78"/>
              </a:rPr>
              <a:t>مدیریت تغییرات</a:t>
            </a:r>
            <a:endParaRPr lang="en-US" sz="1600" dirty="0">
              <a:solidFill>
                <a:prstClr val="white"/>
              </a:solidFill>
              <a:latin typeface="Calibri"/>
              <a:cs typeface="B Yekan" panose="00000400000000000000" pitchFamily="2" charset="-78"/>
            </a:endParaRPr>
          </a:p>
        </p:txBody>
      </p:sp>
      <p:sp>
        <p:nvSpPr>
          <p:cNvPr id="42" name="Rectangle 41">
            <a:extLst>
              <a:ext uri="{FF2B5EF4-FFF2-40B4-BE49-F238E27FC236}">
                <a16:creationId xmlns:a16="http://schemas.microsoft.com/office/drawing/2014/main" id="{17FC5925-1D97-43B3-BD91-7FD181C3B5A0}"/>
              </a:ext>
            </a:extLst>
          </p:cNvPr>
          <p:cNvSpPr/>
          <p:nvPr/>
        </p:nvSpPr>
        <p:spPr>
          <a:xfrm>
            <a:off x="4752788" y="6010953"/>
            <a:ext cx="1632345" cy="3913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1600" dirty="0">
                <a:solidFill>
                  <a:prstClr val="white"/>
                </a:solidFill>
                <a:latin typeface="Calibri"/>
                <a:cs typeface="B Yekan" panose="00000400000000000000" pitchFamily="2" charset="-78"/>
              </a:rPr>
              <a:t>کمیته معماری</a:t>
            </a:r>
            <a:endParaRPr lang="en-US" sz="1600" dirty="0">
              <a:solidFill>
                <a:prstClr val="white"/>
              </a:solidFill>
              <a:latin typeface="Calibri"/>
              <a:cs typeface="B Yekan" panose="00000400000000000000" pitchFamily="2" charset="-78"/>
            </a:endParaRPr>
          </a:p>
        </p:txBody>
      </p:sp>
      <p:sp>
        <p:nvSpPr>
          <p:cNvPr id="43" name="Rectangle 42">
            <a:extLst>
              <a:ext uri="{FF2B5EF4-FFF2-40B4-BE49-F238E27FC236}">
                <a16:creationId xmlns:a16="http://schemas.microsoft.com/office/drawing/2014/main" id="{A24A9007-EE91-4A42-AD30-FF4893FFA592}"/>
              </a:ext>
            </a:extLst>
          </p:cNvPr>
          <p:cNvSpPr/>
          <p:nvPr/>
        </p:nvSpPr>
        <p:spPr>
          <a:xfrm>
            <a:off x="8444755" y="6010953"/>
            <a:ext cx="1632345" cy="3913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1600" dirty="0">
                <a:solidFill>
                  <a:prstClr val="white"/>
                </a:solidFill>
                <a:latin typeface="Calibri"/>
                <a:cs typeface="B Yekan" panose="00000400000000000000" pitchFamily="2" charset="-78"/>
              </a:rPr>
              <a:t>گروه معماری</a:t>
            </a:r>
            <a:endParaRPr lang="en-US" sz="1600" dirty="0">
              <a:solidFill>
                <a:prstClr val="white"/>
              </a:solidFill>
              <a:latin typeface="Calibri"/>
              <a:cs typeface="B Yekan" panose="00000400000000000000" pitchFamily="2" charset="-78"/>
            </a:endParaRPr>
          </a:p>
        </p:txBody>
      </p:sp>
      <p:sp>
        <p:nvSpPr>
          <p:cNvPr id="44" name="Rectangle 43">
            <a:extLst>
              <a:ext uri="{FF2B5EF4-FFF2-40B4-BE49-F238E27FC236}">
                <a16:creationId xmlns:a16="http://schemas.microsoft.com/office/drawing/2014/main" id="{2E88FF3C-FCFA-4499-9A2E-D08CDD918483}"/>
              </a:ext>
            </a:extLst>
          </p:cNvPr>
          <p:cNvSpPr/>
          <p:nvPr/>
        </p:nvSpPr>
        <p:spPr>
          <a:xfrm>
            <a:off x="6615955" y="6010953"/>
            <a:ext cx="1632345" cy="3913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fa-IR" sz="1600" dirty="0">
                <a:solidFill>
                  <a:prstClr val="white"/>
                </a:solidFill>
                <a:latin typeface="Calibri"/>
                <a:cs typeface="B Yekan" panose="00000400000000000000" pitchFamily="2" charset="-78"/>
              </a:rPr>
              <a:t>سنجش و ارتقا بلوغ</a:t>
            </a:r>
            <a:endParaRPr lang="en-US" sz="1600" dirty="0">
              <a:solidFill>
                <a:prstClr val="white"/>
              </a:solidFill>
              <a:latin typeface="Calibri"/>
              <a:cs typeface="B Yekan" panose="00000400000000000000" pitchFamily="2" charset="-78"/>
            </a:endParaRPr>
          </a:p>
        </p:txBody>
      </p:sp>
      <p:sp>
        <p:nvSpPr>
          <p:cNvPr id="45" name="Folded Corner 51">
            <a:extLst>
              <a:ext uri="{FF2B5EF4-FFF2-40B4-BE49-F238E27FC236}">
                <a16:creationId xmlns:a16="http://schemas.microsoft.com/office/drawing/2014/main" id="{BD812406-5F70-41A9-AC95-E967B5E95BC3}"/>
              </a:ext>
            </a:extLst>
          </p:cNvPr>
          <p:cNvSpPr/>
          <p:nvPr/>
        </p:nvSpPr>
        <p:spPr>
          <a:xfrm>
            <a:off x="6459377" y="1272934"/>
            <a:ext cx="3696040" cy="5315283"/>
          </a:xfrm>
          <a:prstGeom prst="foldedCorner">
            <a:avLst>
              <a:gd name="adj" fmla="val 7493"/>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lnSpc>
                <a:spcPct val="150000"/>
              </a:lnSpc>
            </a:pPr>
            <a:r>
              <a:rPr lang="fa-IR" sz="2400" b="1" dirty="0">
                <a:solidFill>
                  <a:srgbClr val="F79646">
                    <a:lumMod val="75000"/>
                  </a:srgbClr>
                </a:solidFill>
                <a:latin typeface="Calibri"/>
                <a:cs typeface="B Roya" panose="00000400000000000000" pitchFamily="2" charset="-78"/>
              </a:rPr>
              <a:t>فرآیندهای کلان مدیریت معماری سازمانی به‌عنوان بخشی از مدل مرجع فرآیندی در معماری مرجع طراحی شده است، اما طراحی تفصیلی و استقرار عملی آن‌ها در هر شرکت برق منطقه‌ای و توزیع نیروی برق، باید با توجه به مقتضیات و الزامات خاص آن شرکت صورت گیرد.</a:t>
            </a:r>
            <a:endParaRPr lang="en-US" sz="2400" b="1" dirty="0">
              <a:solidFill>
                <a:srgbClr val="F79646">
                  <a:lumMod val="75000"/>
                </a:srgbClr>
              </a:solidFill>
              <a:latin typeface="Calibri"/>
              <a:cs typeface="B Roya" panose="00000400000000000000" pitchFamily="2" charset="-78"/>
            </a:endParaRPr>
          </a:p>
        </p:txBody>
      </p:sp>
    </p:spTree>
    <p:extLst>
      <p:ext uri="{BB962C8B-B14F-4D97-AF65-F5344CB8AC3E}">
        <p14:creationId xmlns:p14="http://schemas.microsoft.com/office/powerpoint/2010/main" val="172829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600" y="288738"/>
            <a:ext cx="10972800" cy="3367671"/>
          </a:xfrm>
          <a:prstGeom prst="rect">
            <a:avLst/>
          </a:prstGeom>
        </p:spPr>
      </p:pic>
      <p:sp>
        <p:nvSpPr>
          <p:cNvPr id="11" name="TextBox 10"/>
          <p:cNvSpPr txBox="1"/>
          <p:nvPr/>
        </p:nvSpPr>
        <p:spPr>
          <a:xfrm>
            <a:off x="2689761" y="4294269"/>
            <a:ext cx="6812478" cy="17336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1219170" rtl="1"/>
            <a:r>
              <a:rPr lang="fa-IR" sz="5333" dirty="0">
                <a:solidFill>
                  <a:srgbClr val="FF9933"/>
                </a:solidFill>
                <a:latin typeface="IRANSansFaNum Black" panose="020B0506030804020204" pitchFamily="34" charset="-78"/>
                <a:cs typeface="2  Titr" panose="00000700000000000000" pitchFamily="2" charset="-78"/>
              </a:rPr>
              <a:t> معماری </a:t>
            </a:r>
            <a:r>
              <a:rPr lang="fa-IR" sz="4800" dirty="0">
                <a:solidFill>
                  <a:srgbClr val="FF9933"/>
                </a:solidFill>
                <a:latin typeface="IRANSansFaNum Black" panose="020B0506030804020204" pitchFamily="34" charset="-78"/>
                <a:cs typeface="2  Titr" panose="00000700000000000000" pitchFamily="2" charset="-78"/>
              </a:rPr>
              <a:t>سازمانی</a:t>
            </a:r>
            <a:r>
              <a:rPr lang="fa-IR" sz="5333" dirty="0">
                <a:solidFill>
                  <a:srgbClr val="FF9933"/>
                </a:solidFill>
                <a:latin typeface="IRANSansFaNum Black" panose="020B0506030804020204" pitchFamily="34" charset="-78"/>
                <a:cs typeface="2  Titr" panose="00000700000000000000" pitchFamily="2" charset="-78"/>
              </a:rPr>
              <a:t> به‌عنوان یک قابلیت </a:t>
            </a:r>
            <a:r>
              <a:rPr lang="fa-IR" sz="4800" dirty="0">
                <a:solidFill>
                  <a:srgbClr val="FF9933"/>
                </a:solidFill>
                <a:latin typeface="IRANSansFaNum Black" panose="020B0506030804020204" pitchFamily="34" charset="-78"/>
                <a:cs typeface="2  Titr" panose="00000700000000000000" pitchFamily="2" charset="-78"/>
              </a:rPr>
              <a:t>سازمانی</a:t>
            </a:r>
            <a:endParaRPr lang="en-US" sz="5333" dirty="0">
              <a:solidFill>
                <a:srgbClr val="FF9933"/>
              </a:solidFill>
              <a:latin typeface="IRANSansFaNum Black" panose="020B0506030804020204" pitchFamily="34" charset="-78"/>
              <a:cs typeface="2  Titr" panose="00000700000000000000" pitchFamily="2" charset="-78"/>
            </a:endParaRPr>
          </a:p>
        </p:txBody>
      </p:sp>
    </p:spTree>
    <p:extLst>
      <p:ext uri="{BB962C8B-B14F-4D97-AF65-F5344CB8AC3E}">
        <p14:creationId xmlns:p14="http://schemas.microsoft.com/office/powerpoint/2010/main" val="66277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8D055-D6B0-4807-8420-359B275C59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0227" y="1052947"/>
            <a:ext cx="9204391" cy="5694175"/>
          </a:xfrm>
          <a:prstGeom prst="rect">
            <a:avLst/>
          </a:prstGeom>
        </p:spPr>
      </p:pic>
      <p:sp>
        <p:nvSpPr>
          <p:cNvPr id="7" name="Text Box 3">
            <a:extLst>
              <a:ext uri="{FF2B5EF4-FFF2-40B4-BE49-F238E27FC236}">
                <a16:creationId xmlns:a16="http://schemas.microsoft.com/office/drawing/2014/main" id="{53961073-5C04-4D75-9422-026EACBA88E3}"/>
              </a:ext>
            </a:extLst>
          </p:cNvPr>
          <p:cNvSpPr txBox="1">
            <a:spLocks noChangeArrowheads="1"/>
          </p:cNvSpPr>
          <p:nvPr/>
        </p:nvSpPr>
        <p:spPr bwMode="auto">
          <a:xfrm>
            <a:off x="635991" y="1636235"/>
            <a:ext cx="4064001" cy="4338880"/>
          </a:xfrm>
          <a:prstGeom prst="rect">
            <a:avLst/>
          </a:prstGeom>
          <a:solidFill>
            <a:srgbClr val="FFFF00"/>
          </a:solidFill>
          <a:ln w="19050">
            <a:noFill/>
            <a:miter lim="800000"/>
            <a:headEnd/>
            <a:tailEnd/>
          </a:ln>
        </p:spPr>
        <p:txBody>
          <a:bodyPr wrap="square">
            <a:spAutoFit/>
          </a:bodyPr>
          <a:lstStyle/>
          <a:p>
            <a:pPr algn="just" defTabSz="1219170" rtl="1">
              <a:spcBef>
                <a:spcPct val="50000"/>
              </a:spcBef>
            </a:pPr>
            <a:r>
              <a:rPr lang="fa-IR" sz="2133" dirty="0">
                <a:solidFill>
                  <a:srgbClr val="376092"/>
                </a:solidFill>
                <a:latin typeface="IRANSans Medium" panose="020B0506030804020204" pitchFamily="34" charset="-78"/>
                <a:cs typeface="2  Titr" panose="00000700000000000000" pitchFamily="2" charset="-78"/>
              </a:rPr>
              <a:t>با آن که بیشتر سازمان‌ها، معمولاً اولین برخورد خود از معماری سازمانی را در قالب یک یا چند پروژه تجربه می‌کنند، اما معماری سازمانی در واقع یک فرآیند مستمر یا به‌ تعبیر صحیح‌تر، یک قابلیت سازمانی است، که باید ساختار، نیروی انسانی، فرآیندها و ابزارهای خاص خود را داشته باشد.</a:t>
            </a:r>
          </a:p>
          <a:p>
            <a:pPr algn="just" defTabSz="1219170" rtl="1">
              <a:spcBef>
                <a:spcPct val="50000"/>
              </a:spcBef>
            </a:pPr>
            <a:r>
              <a:rPr lang="fa-IR" sz="2133" dirty="0">
                <a:solidFill>
                  <a:srgbClr val="376092"/>
                </a:solidFill>
                <a:latin typeface="IRANSans Medium" panose="020B0506030804020204" pitchFamily="34" charset="-78"/>
                <a:cs typeface="2  Titr" panose="00000700000000000000" pitchFamily="2" charset="-78"/>
              </a:rPr>
              <a:t>مجموعه این عناصر را گاه قابلیت </a:t>
            </a:r>
            <a:r>
              <a:rPr lang="fa-IR" sz="2133" dirty="0">
                <a:solidFill>
                  <a:srgbClr val="FF3300"/>
                </a:solidFill>
                <a:latin typeface="IRANSans Medium" panose="020B0506030804020204" pitchFamily="34" charset="-78"/>
                <a:cs typeface="2  Titr" panose="00000700000000000000" pitchFamily="2" charset="-78"/>
              </a:rPr>
              <a:t>مدیریت و راهبری معماری سازمانی</a:t>
            </a:r>
          </a:p>
          <a:p>
            <a:pPr algn="ctr" defTabSz="1219170">
              <a:spcBef>
                <a:spcPct val="50000"/>
              </a:spcBef>
            </a:pPr>
            <a:r>
              <a:rPr lang="en-US" sz="1333" b="1" dirty="0">
                <a:solidFill>
                  <a:srgbClr val="FF3300"/>
                </a:solidFill>
                <a:latin typeface="Georgia" panose="02040502050405020303" pitchFamily="18" charset="0"/>
                <a:cs typeface="2  Titr" panose="00000700000000000000" pitchFamily="2" charset="-78"/>
              </a:rPr>
              <a:t>EA Management &amp; Governance (EAM/EAG)</a:t>
            </a:r>
            <a:endParaRPr lang="fa-IR" sz="2133" b="1" dirty="0">
              <a:solidFill>
                <a:srgbClr val="FF3300"/>
              </a:solidFill>
              <a:latin typeface="Georgia" panose="02040502050405020303" pitchFamily="18" charset="0"/>
              <a:cs typeface="2  Titr" panose="00000700000000000000" pitchFamily="2" charset="-78"/>
            </a:endParaRPr>
          </a:p>
          <a:p>
            <a:pPr algn="just" defTabSz="1219170" rtl="1">
              <a:spcBef>
                <a:spcPct val="50000"/>
              </a:spcBef>
            </a:pPr>
            <a:r>
              <a:rPr lang="fa-IR" sz="2133" dirty="0">
                <a:solidFill>
                  <a:srgbClr val="376092"/>
                </a:solidFill>
                <a:latin typeface="IRANSans Medium" panose="020B0506030804020204" pitchFamily="34" charset="-78"/>
                <a:cs typeface="2  Titr" panose="00000700000000000000" pitchFamily="2" charset="-78"/>
              </a:rPr>
              <a:t>می‌نامند.</a:t>
            </a:r>
            <a:endParaRPr lang="en-US" sz="2133" dirty="0">
              <a:solidFill>
                <a:srgbClr val="376092"/>
              </a:solidFill>
              <a:latin typeface="IRANSans Medium" panose="020B0506030804020204" pitchFamily="34" charset="-78"/>
              <a:cs typeface="2  Titr" panose="00000700000000000000" pitchFamily="2" charset="-78"/>
            </a:endParaRPr>
          </a:p>
        </p:txBody>
      </p:sp>
      <p:sp>
        <p:nvSpPr>
          <p:cNvPr id="6" name="Slide Number Placeholder 1">
            <a:extLst>
              <a:ext uri="{FF2B5EF4-FFF2-40B4-BE49-F238E27FC236}">
                <a16:creationId xmlns:a16="http://schemas.microsoft.com/office/drawing/2014/main" id="{138023A1-2EBD-45ED-AEA9-DEEAD8A8E84A}"/>
              </a:ext>
            </a:extLst>
          </p:cNvPr>
          <p:cNvSpPr>
            <a:spLocks noGrp="1"/>
          </p:cNvSpPr>
          <p:nvPr>
            <p:ph type="sldNum" sz="quarter" idx="4294967295"/>
          </p:nvPr>
        </p:nvSpPr>
        <p:spPr>
          <a:xfrm>
            <a:off x="9347200" y="6477000"/>
            <a:ext cx="2844800" cy="365125"/>
          </a:xfrm>
        </p:spPr>
        <p:txBody>
          <a:bodyPr/>
          <a:lstStyle/>
          <a:p>
            <a:pPr defTabSz="1219170"/>
            <a:fld id="{B6F15528-21DE-4FAA-801E-634DDDAF4B2B}" type="slidenum">
              <a:rPr lang="en-US">
                <a:solidFill>
                  <a:prstClr val="black">
                    <a:lumMod val="50000"/>
                    <a:lumOff val="50000"/>
                  </a:prstClr>
                </a:solidFill>
                <a:latin typeface="Calibri"/>
              </a:rPr>
              <a:pPr defTabSz="1219170"/>
              <a:t>7</a:t>
            </a:fld>
            <a:endParaRPr lang="en-US" dirty="0">
              <a:solidFill>
                <a:prstClr val="black">
                  <a:lumMod val="50000"/>
                  <a:lumOff val="50000"/>
                </a:prstClr>
              </a:solidFill>
              <a:latin typeface="Calibri"/>
            </a:endParaRPr>
          </a:p>
        </p:txBody>
      </p:sp>
    </p:spTree>
    <p:extLst>
      <p:ext uri="{BB962C8B-B14F-4D97-AF65-F5344CB8AC3E}">
        <p14:creationId xmlns:p14="http://schemas.microsoft.com/office/powerpoint/2010/main" val="210751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AEB8F4B-DA99-41BF-9B73-33A2215C3BCF}"/>
              </a:ext>
            </a:extLst>
          </p:cNvPr>
          <p:cNvSpPr/>
          <p:nvPr/>
        </p:nvSpPr>
        <p:spPr>
          <a:xfrm>
            <a:off x="1122636" y="1148888"/>
            <a:ext cx="10160000" cy="1059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1219170" rtl="1">
              <a:spcBef>
                <a:spcPct val="50000"/>
              </a:spcBef>
            </a:pPr>
            <a:r>
              <a:rPr lang="fa-IR" sz="2400" b="1" dirty="0">
                <a:solidFill>
                  <a:srgbClr val="1F497D"/>
                </a:solidFill>
                <a:latin typeface="IRANSansFaNum Medium" panose="020B0506030804020204" pitchFamily="34" charset="-78"/>
                <a:cs typeface="2  Baran" panose="00000400000000000000" pitchFamily="2" charset="-78"/>
              </a:rPr>
              <a:t>در رویکرد پروژه‌ای، برای اهداف یا مشکلات مختلف سازمان، چرخه‌ها (پروژه‌ها)ی مختلف معماری تعریف می‌شود و در هر پروژه از یک مخزن معماری مجزا استفاده می‌شود.</a:t>
            </a:r>
            <a:endParaRPr lang="en-US" sz="2400" b="1" dirty="0">
              <a:solidFill>
                <a:srgbClr val="1F497D"/>
              </a:solidFill>
              <a:latin typeface="IRANSansFaNum Medium" panose="020B0506030804020204" pitchFamily="34" charset="-78"/>
              <a:cs typeface="2  Baran" panose="00000400000000000000" pitchFamily="2" charset="-78"/>
            </a:endParaRPr>
          </a:p>
          <a:p>
            <a:pPr algn="r" defTabSz="1219170" rtl="1">
              <a:spcBef>
                <a:spcPct val="50000"/>
              </a:spcBef>
            </a:pPr>
            <a:endParaRPr lang="fa-IR" sz="2400" dirty="0">
              <a:solidFill>
                <a:srgbClr val="1F497D"/>
              </a:solidFill>
              <a:latin typeface="IRANSansFaNum Medium" panose="020B0506030804020204" pitchFamily="34" charset="-78"/>
              <a:cs typeface="2  Baran" panose="00000400000000000000" pitchFamily="2" charset="-78"/>
            </a:endParaRPr>
          </a:p>
          <a:p>
            <a:pPr marL="609585" indent="-609585" algn="r" defTabSz="1219170" rtl="1">
              <a:spcBef>
                <a:spcPct val="50000"/>
              </a:spcBef>
              <a:buFont typeface="Wingdings" pitchFamily="2" charset="2"/>
              <a:buChar char="q"/>
            </a:pPr>
            <a:endParaRPr lang="fa-IR" sz="2400" dirty="0">
              <a:solidFill>
                <a:srgbClr val="1F497D"/>
              </a:solidFill>
              <a:latin typeface="IRANSansFaNum Medium" panose="020B0506030804020204" pitchFamily="34" charset="-78"/>
              <a:cs typeface="2  Baran" panose="00000400000000000000" pitchFamily="2" charset="-78"/>
            </a:endParaRPr>
          </a:p>
        </p:txBody>
      </p:sp>
      <p:grpSp>
        <p:nvGrpSpPr>
          <p:cNvPr id="11" name="Group 10">
            <a:extLst>
              <a:ext uri="{FF2B5EF4-FFF2-40B4-BE49-F238E27FC236}">
                <a16:creationId xmlns:a16="http://schemas.microsoft.com/office/drawing/2014/main" id="{0E3C9E4C-DA1E-116B-0087-BADB61DAE3C3}"/>
              </a:ext>
            </a:extLst>
          </p:cNvPr>
          <p:cNvGrpSpPr/>
          <p:nvPr/>
        </p:nvGrpSpPr>
        <p:grpSpPr>
          <a:xfrm>
            <a:off x="1487652" y="2462463"/>
            <a:ext cx="9260934" cy="3593652"/>
            <a:chOff x="1487652" y="2462463"/>
            <a:chExt cx="9260934" cy="3593652"/>
          </a:xfrm>
        </p:grpSpPr>
        <p:grpSp>
          <p:nvGrpSpPr>
            <p:cNvPr id="10" name="Group 9">
              <a:extLst>
                <a:ext uri="{FF2B5EF4-FFF2-40B4-BE49-F238E27FC236}">
                  <a16:creationId xmlns:a16="http://schemas.microsoft.com/office/drawing/2014/main" id="{C149C8A7-69AD-DDFC-0907-251068DE0872}"/>
                </a:ext>
              </a:extLst>
            </p:cNvPr>
            <p:cNvGrpSpPr/>
            <p:nvPr/>
          </p:nvGrpSpPr>
          <p:grpSpPr>
            <a:xfrm>
              <a:off x="9935786" y="4098412"/>
              <a:ext cx="812800" cy="203200"/>
              <a:chOff x="8839200" y="3530600"/>
              <a:chExt cx="812800" cy="203200"/>
            </a:xfrm>
          </p:grpSpPr>
          <p:sp>
            <p:nvSpPr>
              <p:cNvPr id="22" name="Oval 21">
                <a:extLst>
                  <a:ext uri="{FF2B5EF4-FFF2-40B4-BE49-F238E27FC236}">
                    <a16:creationId xmlns:a16="http://schemas.microsoft.com/office/drawing/2014/main" id="{2E70A9A7-3A11-4CEB-B48A-6E1F0D76557D}"/>
                  </a:ext>
                </a:extLst>
              </p:cNvPr>
              <p:cNvSpPr/>
              <p:nvPr/>
            </p:nvSpPr>
            <p:spPr>
              <a:xfrm>
                <a:off x="8839200" y="3530600"/>
                <a:ext cx="203200" cy="20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3" name="Oval 22">
                <a:extLst>
                  <a:ext uri="{FF2B5EF4-FFF2-40B4-BE49-F238E27FC236}">
                    <a16:creationId xmlns:a16="http://schemas.microsoft.com/office/drawing/2014/main" id="{26FC79D7-26B4-4673-B0C0-8378922BE191}"/>
                  </a:ext>
                </a:extLst>
              </p:cNvPr>
              <p:cNvSpPr/>
              <p:nvPr/>
            </p:nvSpPr>
            <p:spPr>
              <a:xfrm>
                <a:off x="9144000" y="3530600"/>
                <a:ext cx="203200" cy="20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4" name="Oval 23">
                <a:extLst>
                  <a:ext uri="{FF2B5EF4-FFF2-40B4-BE49-F238E27FC236}">
                    <a16:creationId xmlns:a16="http://schemas.microsoft.com/office/drawing/2014/main" id="{94F6B906-EF72-4E62-9272-B76F47E774B4}"/>
                  </a:ext>
                </a:extLst>
              </p:cNvPr>
              <p:cNvSpPr/>
              <p:nvPr/>
            </p:nvSpPr>
            <p:spPr>
              <a:xfrm>
                <a:off x="9448800" y="3530600"/>
                <a:ext cx="203200" cy="20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grpSp>
        <p:grpSp>
          <p:nvGrpSpPr>
            <p:cNvPr id="7" name="Group 6">
              <a:extLst>
                <a:ext uri="{FF2B5EF4-FFF2-40B4-BE49-F238E27FC236}">
                  <a16:creationId xmlns:a16="http://schemas.microsoft.com/office/drawing/2014/main" id="{DB795ADE-80AB-EC04-BA3C-D6B4B95FF5CA}"/>
                </a:ext>
              </a:extLst>
            </p:cNvPr>
            <p:cNvGrpSpPr/>
            <p:nvPr/>
          </p:nvGrpSpPr>
          <p:grpSpPr>
            <a:xfrm>
              <a:off x="1487652" y="2462463"/>
              <a:ext cx="3409399" cy="3475098"/>
              <a:chOff x="552238" y="2189102"/>
              <a:chExt cx="3409399" cy="3475098"/>
            </a:xfrm>
          </p:grpSpPr>
          <p:cxnSp>
            <p:nvCxnSpPr>
              <p:cNvPr id="8" name="Elbow Connector 8">
                <a:extLst>
                  <a:ext uri="{FF2B5EF4-FFF2-40B4-BE49-F238E27FC236}">
                    <a16:creationId xmlns:a16="http://schemas.microsoft.com/office/drawing/2014/main" id="{2D8DE09E-EAB2-4129-8E68-8C1D772E004D}"/>
                  </a:ext>
                </a:extLst>
              </p:cNvPr>
              <p:cNvCxnSpPr>
                <a:cxnSpLocks/>
                <a:endCxn id="21" idx="1"/>
              </p:cNvCxnSpPr>
              <p:nvPr/>
            </p:nvCxnSpPr>
            <p:spPr>
              <a:xfrm rot="16200000" flipH="1">
                <a:off x="2229608" y="4693408"/>
                <a:ext cx="304800" cy="11184"/>
              </a:xfrm>
              <a:prstGeom prst="bentConnector3">
                <a:avLst>
                  <a:gd name="adj1" fmla="val 50000"/>
                </a:avLst>
              </a:prstGeom>
              <a:ln>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DC0A858-857A-4298-A5DE-2C8713B2506F}"/>
                  </a:ext>
                </a:extLst>
              </p:cNvPr>
              <p:cNvPicPr>
                <a:picLocks noChangeAspect="1"/>
              </p:cNvPicPr>
              <p:nvPr/>
            </p:nvPicPr>
            <p:blipFill>
              <a:blip r:embed="rId3"/>
              <a:stretch>
                <a:fillRect/>
              </a:stretch>
            </p:blipFill>
            <p:spPr>
              <a:xfrm>
                <a:off x="1320800" y="2798959"/>
                <a:ext cx="1913677" cy="1749971"/>
              </a:xfrm>
              <a:prstGeom prst="rect">
                <a:avLst/>
              </a:prstGeom>
            </p:spPr>
          </p:pic>
          <p:sp>
            <p:nvSpPr>
              <p:cNvPr id="21" name="Flowchart: Magnetic Disk 20">
                <a:extLst>
                  <a:ext uri="{FF2B5EF4-FFF2-40B4-BE49-F238E27FC236}">
                    <a16:creationId xmlns:a16="http://schemas.microsoft.com/office/drawing/2014/main" id="{EBB0B70C-D31E-4D54-9BB3-2F066E722DA4}"/>
                  </a:ext>
                </a:extLst>
              </p:cNvPr>
              <p:cNvSpPr/>
              <p:nvPr/>
            </p:nvSpPr>
            <p:spPr>
              <a:xfrm>
                <a:off x="1930400" y="4851400"/>
                <a:ext cx="914400" cy="812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en-US" sz="1200" dirty="0">
                    <a:solidFill>
                      <a:prstClr val="black"/>
                    </a:solidFill>
                    <a:latin typeface="Calibri"/>
                    <a:cs typeface="B Yekan" panose="00000400000000000000" pitchFamily="2" charset="-78"/>
                  </a:rPr>
                  <a:t>EA </a:t>
                </a:r>
              </a:p>
              <a:p>
                <a:pPr algn="ctr" defTabSz="1219170" rtl="1"/>
                <a:r>
                  <a:rPr lang="en-US" sz="1200" dirty="0">
                    <a:solidFill>
                      <a:prstClr val="black"/>
                    </a:solidFill>
                    <a:latin typeface="Calibri"/>
                    <a:cs typeface="B Yekan" panose="00000400000000000000" pitchFamily="2" charset="-78"/>
                  </a:rPr>
                  <a:t>Repository</a:t>
                </a:r>
              </a:p>
            </p:txBody>
          </p:sp>
          <p:pic>
            <p:nvPicPr>
              <p:cNvPr id="31" name="Picture 30">
                <a:extLst>
                  <a:ext uri="{FF2B5EF4-FFF2-40B4-BE49-F238E27FC236}">
                    <a16:creationId xmlns:a16="http://schemas.microsoft.com/office/drawing/2014/main" id="{693CB64C-61FE-C4A9-2953-B0B722DA2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1960" y="2259451"/>
                <a:ext cx="549677" cy="604645"/>
              </a:xfrm>
              <a:prstGeom prst="rect">
                <a:avLst/>
              </a:prstGeom>
            </p:spPr>
          </p:pic>
          <p:pic>
            <p:nvPicPr>
              <p:cNvPr id="32" name="Picture 31">
                <a:extLst>
                  <a:ext uri="{FF2B5EF4-FFF2-40B4-BE49-F238E27FC236}">
                    <a16:creationId xmlns:a16="http://schemas.microsoft.com/office/drawing/2014/main" id="{5C631BD6-56AE-E6A7-E2BB-041460F19CDA}"/>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52238" y="4033114"/>
                <a:ext cx="587740" cy="640485"/>
              </a:xfrm>
              <a:prstGeom prst="rect">
                <a:avLst/>
              </a:prstGeom>
            </p:spPr>
          </p:pic>
          <p:sp>
            <p:nvSpPr>
              <p:cNvPr id="33" name="Speech Bubble: Oval 32">
                <a:extLst>
                  <a:ext uri="{FF2B5EF4-FFF2-40B4-BE49-F238E27FC236}">
                    <a16:creationId xmlns:a16="http://schemas.microsoft.com/office/drawing/2014/main" id="{CAFAC838-54EC-F009-7A4E-AE3F22F65569}"/>
                  </a:ext>
                </a:extLst>
              </p:cNvPr>
              <p:cNvSpPr/>
              <p:nvPr/>
            </p:nvSpPr>
            <p:spPr>
              <a:xfrm>
                <a:off x="658875" y="2189102"/>
                <a:ext cx="1073363" cy="589159"/>
              </a:xfrm>
              <a:prstGeom prst="wedgeEllipseCallout">
                <a:avLst>
                  <a:gd name="adj1" fmla="val -35720"/>
                  <a:gd name="adj2" fmla="val 107023"/>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70" rtl="1"/>
                <a:r>
                  <a:rPr lang="fa-IR" sz="1067" b="1" dirty="0">
                    <a:solidFill>
                      <a:srgbClr val="4F81BD"/>
                    </a:solidFill>
                    <a:latin typeface="Calibri"/>
                    <a:cs typeface="B Roya" panose="00000400000000000000" pitchFamily="2" charset="-78"/>
                  </a:rPr>
                  <a:t>مشکل/نیاز/هدف</a:t>
                </a:r>
                <a:endParaRPr lang="en-US" sz="1067" b="1" dirty="0">
                  <a:solidFill>
                    <a:srgbClr val="4F81BD"/>
                  </a:solidFill>
                  <a:latin typeface="Calibri"/>
                  <a:cs typeface="B Roya" panose="00000400000000000000" pitchFamily="2" charset="-78"/>
                </a:endParaRPr>
              </a:p>
            </p:txBody>
          </p:sp>
          <p:sp>
            <p:nvSpPr>
              <p:cNvPr id="40" name="Arrow: Right 39">
                <a:extLst>
                  <a:ext uri="{FF2B5EF4-FFF2-40B4-BE49-F238E27FC236}">
                    <a16:creationId xmlns:a16="http://schemas.microsoft.com/office/drawing/2014/main" id="{227B593F-EFBD-8D8D-0344-72D6DB069AAF}"/>
                  </a:ext>
                </a:extLst>
              </p:cNvPr>
              <p:cNvSpPr/>
              <p:nvPr/>
            </p:nvSpPr>
            <p:spPr>
              <a:xfrm rot="19153559">
                <a:off x="1190767" y="3840277"/>
                <a:ext cx="260064" cy="4346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41" name="Arrow: Right 40">
                <a:extLst>
                  <a:ext uri="{FF2B5EF4-FFF2-40B4-BE49-F238E27FC236}">
                    <a16:creationId xmlns:a16="http://schemas.microsoft.com/office/drawing/2014/main" id="{B981E9AC-AB94-637A-55C0-6F7803911846}"/>
                  </a:ext>
                </a:extLst>
              </p:cNvPr>
              <p:cNvSpPr/>
              <p:nvPr/>
            </p:nvSpPr>
            <p:spPr>
              <a:xfrm rot="19153559">
                <a:off x="3041543" y="2669365"/>
                <a:ext cx="260064" cy="4346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grpSp>
        <p:grpSp>
          <p:nvGrpSpPr>
            <p:cNvPr id="9" name="Group 8">
              <a:extLst>
                <a:ext uri="{FF2B5EF4-FFF2-40B4-BE49-F238E27FC236}">
                  <a16:creationId xmlns:a16="http://schemas.microsoft.com/office/drawing/2014/main" id="{2AE1B0BF-C886-3BE9-0486-F77DB0C5E88E}"/>
                </a:ext>
              </a:extLst>
            </p:cNvPr>
            <p:cNvGrpSpPr/>
            <p:nvPr/>
          </p:nvGrpSpPr>
          <p:grpSpPr>
            <a:xfrm>
              <a:off x="6096000" y="2581017"/>
              <a:ext cx="3409399" cy="3475098"/>
              <a:chOff x="4896317" y="2189102"/>
              <a:chExt cx="3409399" cy="3475098"/>
            </a:xfrm>
          </p:grpSpPr>
          <p:cxnSp>
            <p:nvCxnSpPr>
              <p:cNvPr id="42" name="Elbow Connector 8">
                <a:extLst>
                  <a:ext uri="{FF2B5EF4-FFF2-40B4-BE49-F238E27FC236}">
                    <a16:creationId xmlns:a16="http://schemas.microsoft.com/office/drawing/2014/main" id="{DF947669-B922-DC39-9280-2301609AAE45}"/>
                  </a:ext>
                </a:extLst>
              </p:cNvPr>
              <p:cNvCxnSpPr>
                <a:cxnSpLocks/>
                <a:endCxn id="44" idx="1"/>
              </p:cNvCxnSpPr>
              <p:nvPr/>
            </p:nvCxnSpPr>
            <p:spPr>
              <a:xfrm rot="16200000" flipH="1">
                <a:off x="6573687" y="4693408"/>
                <a:ext cx="304800" cy="11184"/>
              </a:xfrm>
              <a:prstGeom prst="bentConnector3">
                <a:avLst>
                  <a:gd name="adj1" fmla="val 50000"/>
                </a:avLst>
              </a:prstGeom>
              <a:ln>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27858708-6861-BF00-6BC7-D53904F86289}"/>
                  </a:ext>
                </a:extLst>
              </p:cNvPr>
              <p:cNvPicPr>
                <a:picLocks noChangeAspect="1"/>
              </p:cNvPicPr>
              <p:nvPr/>
            </p:nvPicPr>
            <p:blipFill>
              <a:blip r:embed="rId3"/>
              <a:stretch>
                <a:fillRect/>
              </a:stretch>
            </p:blipFill>
            <p:spPr>
              <a:xfrm>
                <a:off x="5664879" y="2798959"/>
                <a:ext cx="1913677" cy="1749971"/>
              </a:xfrm>
              <a:prstGeom prst="rect">
                <a:avLst/>
              </a:prstGeom>
            </p:spPr>
          </p:pic>
          <p:sp>
            <p:nvSpPr>
              <p:cNvPr id="44" name="Flowchart: Magnetic Disk 43">
                <a:extLst>
                  <a:ext uri="{FF2B5EF4-FFF2-40B4-BE49-F238E27FC236}">
                    <a16:creationId xmlns:a16="http://schemas.microsoft.com/office/drawing/2014/main" id="{8971D219-E569-5A6D-87B5-9AA378735949}"/>
                  </a:ext>
                </a:extLst>
              </p:cNvPr>
              <p:cNvSpPr/>
              <p:nvPr/>
            </p:nvSpPr>
            <p:spPr>
              <a:xfrm>
                <a:off x="6274479" y="4851400"/>
                <a:ext cx="914400" cy="812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en-US" sz="1200" dirty="0">
                    <a:solidFill>
                      <a:prstClr val="black"/>
                    </a:solidFill>
                    <a:latin typeface="Calibri"/>
                    <a:cs typeface="B Yekan" panose="00000400000000000000" pitchFamily="2" charset="-78"/>
                  </a:rPr>
                  <a:t>EA </a:t>
                </a:r>
              </a:p>
              <a:p>
                <a:pPr algn="ctr" defTabSz="1219170" rtl="1"/>
                <a:r>
                  <a:rPr lang="en-US" sz="1200" dirty="0">
                    <a:solidFill>
                      <a:prstClr val="black"/>
                    </a:solidFill>
                    <a:latin typeface="Calibri"/>
                    <a:cs typeface="B Yekan" panose="00000400000000000000" pitchFamily="2" charset="-78"/>
                  </a:rPr>
                  <a:t>Repository</a:t>
                </a:r>
              </a:p>
            </p:txBody>
          </p:sp>
          <p:pic>
            <p:nvPicPr>
              <p:cNvPr id="45" name="Picture 44">
                <a:extLst>
                  <a:ext uri="{FF2B5EF4-FFF2-40B4-BE49-F238E27FC236}">
                    <a16:creationId xmlns:a16="http://schemas.microsoft.com/office/drawing/2014/main" id="{5B9FBE0E-8B82-056C-94A5-2C994F769B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039" y="2259451"/>
                <a:ext cx="549677" cy="604645"/>
              </a:xfrm>
              <a:prstGeom prst="rect">
                <a:avLst/>
              </a:prstGeom>
            </p:spPr>
          </p:pic>
          <p:pic>
            <p:nvPicPr>
              <p:cNvPr id="46" name="Picture 45">
                <a:extLst>
                  <a:ext uri="{FF2B5EF4-FFF2-40B4-BE49-F238E27FC236}">
                    <a16:creationId xmlns:a16="http://schemas.microsoft.com/office/drawing/2014/main" id="{7A69A14C-C7E7-35F6-8046-1145760555C3}"/>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96317" y="4033114"/>
                <a:ext cx="587740" cy="640485"/>
              </a:xfrm>
              <a:prstGeom prst="rect">
                <a:avLst/>
              </a:prstGeom>
            </p:spPr>
          </p:pic>
          <p:sp>
            <p:nvSpPr>
              <p:cNvPr id="47" name="Speech Bubble: Oval 46">
                <a:extLst>
                  <a:ext uri="{FF2B5EF4-FFF2-40B4-BE49-F238E27FC236}">
                    <a16:creationId xmlns:a16="http://schemas.microsoft.com/office/drawing/2014/main" id="{1D38126F-BC05-CE37-2AC9-73BC1A427950}"/>
                  </a:ext>
                </a:extLst>
              </p:cNvPr>
              <p:cNvSpPr/>
              <p:nvPr/>
            </p:nvSpPr>
            <p:spPr>
              <a:xfrm>
                <a:off x="5002953" y="2189102"/>
                <a:ext cx="1073363" cy="589159"/>
              </a:xfrm>
              <a:prstGeom prst="wedgeEllipseCallout">
                <a:avLst>
                  <a:gd name="adj1" fmla="val -35720"/>
                  <a:gd name="adj2" fmla="val 107023"/>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70" rtl="1"/>
                <a:r>
                  <a:rPr lang="fa-IR" sz="1067" b="1" dirty="0">
                    <a:solidFill>
                      <a:srgbClr val="4F81BD"/>
                    </a:solidFill>
                    <a:latin typeface="Calibri"/>
                    <a:cs typeface="B Roya" panose="00000400000000000000" pitchFamily="2" charset="-78"/>
                  </a:rPr>
                  <a:t>مشکل/نیاز/هدف</a:t>
                </a:r>
                <a:endParaRPr lang="en-US" sz="1067" b="1" dirty="0">
                  <a:solidFill>
                    <a:srgbClr val="4F81BD"/>
                  </a:solidFill>
                  <a:latin typeface="Calibri"/>
                  <a:cs typeface="B Roya" panose="00000400000000000000" pitchFamily="2" charset="-78"/>
                </a:endParaRPr>
              </a:p>
            </p:txBody>
          </p:sp>
          <p:sp>
            <p:nvSpPr>
              <p:cNvPr id="48" name="Arrow: Right 47">
                <a:extLst>
                  <a:ext uri="{FF2B5EF4-FFF2-40B4-BE49-F238E27FC236}">
                    <a16:creationId xmlns:a16="http://schemas.microsoft.com/office/drawing/2014/main" id="{BF5D4FF3-48F5-40EF-B228-C9412A7A8C66}"/>
                  </a:ext>
                </a:extLst>
              </p:cNvPr>
              <p:cNvSpPr/>
              <p:nvPr/>
            </p:nvSpPr>
            <p:spPr>
              <a:xfrm rot="19153559">
                <a:off x="5534845" y="3840277"/>
                <a:ext cx="260064" cy="4346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49" name="Arrow: Right 48">
                <a:extLst>
                  <a:ext uri="{FF2B5EF4-FFF2-40B4-BE49-F238E27FC236}">
                    <a16:creationId xmlns:a16="http://schemas.microsoft.com/office/drawing/2014/main" id="{63AA9AD9-7EC9-E230-57A2-DDBE06BD111A}"/>
                  </a:ext>
                </a:extLst>
              </p:cNvPr>
              <p:cNvSpPr/>
              <p:nvPr/>
            </p:nvSpPr>
            <p:spPr>
              <a:xfrm rot="19153559">
                <a:off x="7385621" y="2669365"/>
                <a:ext cx="260064" cy="4346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grpSp>
      </p:grpSp>
      <p:sp>
        <p:nvSpPr>
          <p:cNvPr id="2" name="Arrow: Right 1">
            <a:extLst>
              <a:ext uri="{FF2B5EF4-FFF2-40B4-BE49-F238E27FC236}">
                <a16:creationId xmlns:a16="http://schemas.microsoft.com/office/drawing/2014/main" id="{A5180D08-63F3-3B70-B51B-3DED4ACBB413}"/>
              </a:ext>
            </a:extLst>
          </p:cNvPr>
          <p:cNvSpPr/>
          <p:nvPr/>
        </p:nvSpPr>
        <p:spPr>
          <a:xfrm>
            <a:off x="963675" y="6049807"/>
            <a:ext cx="9805925" cy="65543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400" i="1" dirty="0">
                <a:solidFill>
                  <a:prstClr val="white"/>
                </a:solidFill>
                <a:latin typeface="Georgia" panose="02040502050405020303" pitchFamily="18" charset="0"/>
              </a:rPr>
              <a:t>Time</a:t>
            </a:r>
          </a:p>
        </p:txBody>
      </p:sp>
      <p:sp>
        <p:nvSpPr>
          <p:cNvPr id="4" name="TextBox 3">
            <a:extLst>
              <a:ext uri="{FF2B5EF4-FFF2-40B4-BE49-F238E27FC236}">
                <a16:creationId xmlns:a16="http://schemas.microsoft.com/office/drawing/2014/main" id="{3C7C7844-7B6F-BD72-F014-AB6A1A136A3A}"/>
              </a:ext>
            </a:extLst>
          </p:cNvPr>
          <p:cNvSpPr txBox="1"/>
          <p:nvPr/>
        </p:nvSpPr>
        <p:spPr>
          <a:xfrm>
            <a:off x="4772411" y="336796"/>
            <a:ext cx="6097978" cy="369332"/>
          </a:xfrm>
          <a:prstGeom prst="rect">
            <a:avLst/>
          </a:prstGeom>
          <a:noFill/>
        </p:spPr>
        <p:txBody>
          <a:bodyPr wrap="square">
            <a:spAutoFit/>
          </a:bodyPr>
          <a:lstStyle>
            <a:defPPr>
              <a:defRPr lang="en-US"/>
            </a:defPPr>
            <a:lvl1pPr algn="r" rtl="1">
              <a:defRPr b="1">
                <a:solidFill>
                  <a:schemeClr val="tx2">
                    <a:lumMod val="50000"/>
                  </a:schemeClr>
                </a:solidFill>
                <a:cs typeface="2  Titr" panose="00000700000000000000" pitchFamily="2" charset="-78"/>
              </a:defRPr>
            </a:lvl1pPr>
          </a:lstStyle>
          <a:p>
            <a:r>
              <a:rPr lang="fa-IR" dirty="0"/>
              <a:t>رویکرد </a:t>
            </a:r>
            <a:r>
              <a:rPr lang="fa-IR" dirty="0" err="1"/>
              <a:t>پروژه‌ای</a:t>
            </a:r>
            <a:r>
              <a:rPr lang="fa-IR" dirty="0"/>
              <a:t> به معماری سازمانی</a:t>
            </a:r>
            <a:endParaRPr lang="en-US" dirty="0"/>
          </a:p>
        </p:txBody>
      </p:sp>
    </p:spTree>
    <p:extLst>
      <p:ext uri="{BB962C8B-B14F-4D97-AF65-F5344CB8AC3E}">
        <p14:creationId xmlns:p14="http://schemas.microsoft.com/office/powerpoint/2010/main" val="304275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AEB8F4B-DA99-41BF-9B73-33A2215C3BCF}"/>
              </a:ext>
            </a:extLst>
          </p:cNvPr>
          <p:cNvSpPr/>
          <p:nvPr/>
        </p:nvSpPr>
        <p:spPr>
          <a:xfrm>
            <a:off x="1395012" y="1011193"/>
            <a:ext cx="10160000" cy="1059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1219170" rtl="1">
              <a:spcBef>
                <a:spcPct val="50000"/>
              </a:spcBef>
            </a:pPr>
            <a:r>
              <a:rPr lang="fa-IR" sz="2400" b="1" dirty="0">
                <a:solidFill>
                  <a:srgbClr val="1F497D"/>
                </a:solidFill>
                <a:latin typeface="IRANSansFaNum Medium" panose="020B0506030804020204" pitchFamily="34" charset="-78"/>
                <a:cs typeface="2  Baran" panose="00000400000000000000" pitchFamily="2" charset="-78"/>
              </a:rPr>
              <a:t>1. عدم امکان </a:t>
            </a:r>
            <a:r>
              <a:rPr lang="fa-IR" sz="2400" b="1" dirty="0">
                <a:solidFill>
                  <a:srgbClr val="FF0000"/>
                </a:solidFill>
                <a:latin typeface="IRANSansFaNum Medium" panose="020B0506030804020204" pitchFamily="34" charset="-78"/>
                <a:cs typeface="2  Baran" panose="00000400000000000000" pitchFamily="2" charset="-78"/>
              </a:rPr>
              <a:t>استفاده مجدد </a:t>
            </a:r>
            <a:r>
              <a:rPr lang="en-US" sz="2400" b="1" dirty="0">
                <a:solidFill>
                  <a:srgbClr val="1F497D"/>
                </a:solidFill>
                <a:latin typeface="IRANSansFaNum Medium" panose="020B0506030804020204" pitchFamily="34" charset="-78"/>
                <a:cs typeface="2  Baran" panose="00000400000000000000" pitchFamily="2" charset="-78"/>
              </a:rPr>
              <a:t>(Re-use)</a:t>
            </a:r>
            <a:r>
              <a:rPr lang="fa-IR" sz="2400" b="1" dirty="0">
                <a:solidFill>
                  <a:srgbClr val="1F497D"/>
                </a:solidFill>
                <a:latin typeface="IRANSansFaNum Medium" panose="020B0506030804020204" pitchFamily="34" charset="-78"/>
                <a:cs typeface="2  Baran" panose="00000400000000000000" pitchFamily="2" charset="-78"/>
              </a:rPr>
              <a:t> مخزن معماری</a:t>
            </a:r>
          </a:p>
          <a:p>
            <a:pPr algn="just" defTabSz="1219170" rtl="1">
              <a:spcBef>
                <a:spcPct val="50000"/>
              </a:spcBef>
            </a:pPr>
            <a:r>
              <a:rPr lang="fa-IR" sz="2400" b="1" dirty="0">
                <a:solidFill>
                  <a:srgbClr val="1F497D"/>
                </a:solidFill>
                <a:latin typeface="IRANSansFaNum Medium" panose="020B0506030804020204" pitchFamily="34" charset="-78"/>
                <a:cs typeface="2  Baran" panose="00000400000000000000" pitchFamily="2" charset="-78"/>
              </a:rPr>
              <a:t>2. عدم امکان </a:t>
            </a:r>
            <a:r>
              <a:rPr lang="fa-IR" sz="2400" b="1" dirty="0">
                <a:solidFill>
                  <a:srgbClr val="FF0000"/>
                </a:solidFill>
                <a:latin typeface="IRANSansFaNum Medium" panose="020B0506030804020204" pitchFamily="34" charset="-78"/>
                <a:cs typeface="2  Baran" panose="00000400000000000000" pitchFamily="2" charset="-78"/>
              </a:rPr>
              <a:t>تکمیل تدریجی </a:t>
            </a:r>
            <a:r>
              <a:rPr lang="fa-IR" sz="2400" b="1" dirty="0">
                <a:solidFill>
                  <a:srgbClr val="1F497D"/>
                </a:solidFill>
                <a:latin typeface="IRANSansFaNum Medium" panose="020B0506030804020204" pitchFamily="34" charset="-78"/>
                <a:cs typeface="2  Baran" panose="00000400000000000000" pitchFamily="2" charset="-78"/>
              </a:rPr>
              <a:t>مخزن معماری</a:t>
            </a:r>
            <a:endParaRPr lang="en-US" sz="2400" b="1" dirty="0">
              <a:solidFill>
                <a:srgbClr val="1F497D"/>
              </a:solidFill>
              <a:latin typeface="IRANSansFaNum Medium" panose="020B0506030804020204" pitchFamily="34" charset="-78"/>
              <a:cs typeface="2  Baran" panose="00000400000000000000" pitchFamily="2" charset="-78"/>
            </a:endParaRPr>
          </a:p>
          <a:p>
            <a:pPr algn="r" defTabSz="1219170" rtl="1">
              <a:spcBef>
                <a:spcPct val="50000"/>
              </a:spcBef>
            </a:pPr>
            <a:endParaRPr lang="fa-IR" sz="2400" dirty="0">
              <a:solidFill>
                <a:srgbClr val="1F497D"/>
              </a:solidFill>
              <a:latin typeface="IRANSansFaNum Medium" panose="020B0506030804020204" pitchFamily="34" charset="-78"/>
              <a:cs typeface="2  Baran" panose="00000400000000000000" pitchFamily="2" charset="-78"/>
            </a:endParaRPr>
          </a:p>
          <a:p>
            <a:pPr marL="609585" indent="-609585" algn="r" defTabSz="1219170" rtl="1">
              <a:spcBef>
                <a:spcPct val="50000"/>
              </a:spcBef>
              <a:buFont typeface="Wingdings" pitchFamily="2" charset="2"/>
              <a:buChar char="q"/>
            </a:pPr>
            <a:endParaRPr lang="fa-IR" sz="2400" dirty="0">
              <a:solidFill>
                <a:srgbClr val="1F497D"/>
              </a:solidFill>
              <a:latin typeface="IRANSansFaNum Medium" panose="020B0506030804020204" pitchFamily="34" charset="-78"/>
              <a:cs typeface="2  Baran" panose="00000400000000000000" pitchFamily="2" charset="-78"/>
            </a:endParaRPr>
          </a:p>
        </p:txBody>
      </p:sp>
      <p:sp>
        <p:nvSpPr>
          <p:cNvPr id="2" name="Arrow: Right 1">
            <a:extLst>
              <a:ext uri="{FF2B5EF4-FFF2-40B4-BE49-F238E27FC236}">
                <a16:creationId xmlns:a16="http://schemas.microsoft.com/office/drawing/2014/main" id="{D8223096-95DA-9490-7AF7-B3752F4C7885}"/>
              </a:ext>
            </a:extLst>
          </p:cNvPr>
          <p:cNvSpPr/>
          <p:nvPr/>
        </p:nvSpPr>
        <p:spPr>
          <a:xfrm>
            <a:off x="1193037" y="6098310"/>
            <a:ext cx="9805925" cy="65543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400" i="1" dirty="0">
                <a:solidFill>
                  <a:prstClr val="white"/>
                </a:solidFill>
                <a:latin typeface="Georgia" panose="02040502050405020303" pitchFamily="18" charset="0"/>
              </a:rPr>
              <a:t>Time</a:t>
            </a:r>
          </a:p>
        </p:txBody>
      </p:sp>
      <p:sp>
        <p:nvSpPr>
          <p:cNvPr id="6" name="TextBox 5">
            <a:extLst>
              <a:ext uri="{FF2B5EF4-FFF2-40B4-BE49-F238E27FC236}">
                <a16:creationId xmlns:a16="http://schemas.microsoft.com/office/drawing/2014/main" id="{0EB6B402-7498-52B3-7ACA-07DE8B0A0A11}"/>
              </a:ext>
            </a:extLst>
          </p:cNvPr>
          <p:cNvSpPr txBox="1"/>
          <p:nvPr/>
        </p:nvSpPr>
        <p:spPr>
          <a:xfrm>
            <a:off x="6864562" y="310129"/>
            <a:ext cx="3960782" cy="369332"/>
          </a:xfrm>
          <a:prstGeom prst="rect">
            <a:avLst/>
          </a:prstGeom>
          <a:noFill/>
        </p:spPr>
        <p:txBody>
          <a:bodyPr wrap="square">
            <a:spAutoFit/>
          </a:bodyPr>
          <a:lstStyle>
            <a:defPPr>
              <a:defRPr lang="en-US"/>
            </a:defPPr>
            <a:lvl1pPr algn="r" rtl="1">
              <a:defRPr b="1">
                <a:solidFill>
                  <a:schemeClr val="tx2">
                    <a:lumMod val="50000"/>
                  </a:schemeClr>
                </a:solidFill>
                <a:cs typeface="2  Titr" panose="00000700000000000000" pitchFamily="2" charset="-78"/>
              </a:defRPr>
            </a:lvl1pPr>
          </a:lstStyle>
          <a:p>
            <a:r>
              <a:rPr lang="fa-IR" dirty="0"/>
              <a:t>اشکالات رویکرد پروژه‌ای به معماری سازمانی</a:t>
            </a:r>
            <a:endParaRPr lang="en-US" dirty="0"/>
          </a:p>
        </p:txBody>
      </p:sp>
      <p:grpSp>
        <p:nvGrpSpPr>
          <p:cNvPr id="7" name="Group 6">
            <a:extLst>
              <a:ext uri="{FF2B5EF4-FFF2-40B4-BE49-F238E27FC236}">
                <a16:creationId xmlns:a16="http://schemas.microsoft.com/office/drawing/2014/main" id="{191A5C73-8AF2-ABBE-4E21-52CA149164B5}"/>
              </a:ext>
            </a:extLst>
          </p:cNvPr>
          <p:cNvGrpSpPr/>
          <p:nvPr/>
        </p:nvGrpSpPr>
        <p:grpSpPr>
          <a:xfrm>
            <a:off x="1487652" y="2462463"/>
            <a:ext cx="9260934" cy="3593652"/>
            <a:chOff x="1487652" y="2462463"/>
            <a:chExt cx="9260934" cy="3593652"/>
          </a:xfrm>
        </p:grpSpPr>
        <p:grpSp>
          <p:nvGrpSpPr>
            <p:cNvPr id="9" name="Group 8">
              <a:extLst>
                <a:ext uri="{FF2B5EF4-FFF2-40B4-BE49-F238E27FC236}">
                  <a16:creationId xmlns:a16="http://schemas.microsoft.com/office/drawing/2014/main" id="{BD2F6022-A98D-5441-0E04-BE13DD9CFDC5}"/>
                </a:ext>
              </a:extLst>
            </p:cNvPr>
            <p:cNvGrpSpPr/>
            <p:nvPr/>
          </p:nvGrpSpPr>
          <p:grpSpPr>
            <a:xfrm>
              <a:off x="9935786" y="4098412"/>
              <a:ext cx="812800" cy="203200"/>
              <a:chOff x="8839200" y="3530600"/>
              <a:chExt cx="812800" cy="203200"/>
            </a:xfrm>
          </p:grpSpPr>
          <p:sp>
            <p:nvSpPr>
              <p:cNvPr id="38" name="Oval 37">
                <a:extLst>
                  <a:ext uri="{FF2B5EF4-FFF2-40B4-BE49-F238E27FC236}">
                    <a16:creationId xmlns:a16="http://schemas.microsoft.com/office/drawing/2014/main" id="{EFB0A3E9-D4B0-4C60-6EBC-CBFF195F4DC7}"/>
                  </a:ext>
                </a:extLst>
              </p:cNvPr>
              <p:cNvSpPr/>
              <p:nvPr/>
            </p:nvSpPr>
            <p:spPr>
              <a:xfrm>
                <a:off x="8839200" y="3530600"/>
                <a:ext cx="203200" cy="20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9" name="Oval 38">
                <a:extLst>
                  <a:ext uri="{FF2B5EF4-FFF2-40B4-BE49-F238E27FC236}">
                    <a16:creationId xmlns:a16="http://schemas.microsoft.com/office/drawing/2014/main" id="{473F6B51-4C8C-26BA-92C2-638F520CE2AF}"/>
                  </a:ext>
                </a:extLst>
              </p:cNvPr>
              <p:cNvSpPr/>
              <p:nvPr/>
            </p:nvSpPr>
            <p:spPr>
              <a:xfrm>
                <a:off x="9144000" y="3530600"/>
                <a:ext cx="203200" cy="20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50" name="Oval 49">
                <a:extLst>
                  <a:ext uri="{FF2B5EF4-FFF2-40B4-BE49-F238E27FC236}">
                    <a16:creationId xmlns:a16="http://schemas.microsoft.com/office/drawing/2014/main" id="{BDEEC6A7-9762-4849-88E7-B00A4ACD40FA}"/>
                  </a:ext>
                </a:extLst>
              </p:cNvPr>
              <p:cNvSpPr/>
              <p:nvPr/>
            </p:nvSpPr>
            <p:spPr>
              <a:xfrm>
                <a:off x="9448800" y="3530600"/>
                <a:ext cx="203200" cy="20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grpSp>
        <p:grpSp>
          <p:nvGrpSpPr>
            <p:cNvPr id="10" name="Group 9">
              <a:extLst>
                <a:ext uri="{FF2B5EF4-FFF2-40B4-BE49-F238E27FC236}">
                  <a16:creationId xmlns:a16="http://schemas.microsoft.com/office/drawing/2014/main" id="{87152376-79EA-9A88-129A-737C6EBC9370}"/>
                </a:ext>
              </a:extLst>
            </p:cNvPr>
            <p:cNvGrpSpPr/>
            <p:nvPr/>
          </p:nvGrpSpPr>
          <p:grpSpPr>
            <a:xfrm>
              <a:off x="1487652" y="2462463"/>
              <a:ext cx="3409399" cy="3475098"/>
              <a:chOff x="552238" y="2189102"/>
              <a:chExt cx="3409399" cy="3475098"/>
            </a:xfrm>
          </p:grpSpPr>
          <p:cxnSp>
            <p:nvCxnSpPr>
              <p:cNvPr id="27" name="Elbow Connector 8">
                <a:extLst>
                  <a:ext uri="{FF2B5EF4-FFF2-40B4-BE49-F238E27FC236}">
                    <a16:creationId xmlns:a16="http://schemas.microsoft.com/office/drawing/2014/main" id="{52E5DAEF-9242-F514-2C08-E2A1DCD6E441}"/>
                  </a:ext>
                </a:extLst>
              </p:cNvPr>
              <p:cNvCxnSpPr>
                <a:cxnSpLocks/>
                <a:endCxn id="29" idx="1"/>
              </p:cNvCxnSpPr>
              <p:nvPr/>
            </p:nvCxnSpPr>
            <p:spPr>
              <a:xfrm rot="16200000" flipH="1">
                <a:off x="2229608" y="4693408"/>
                <a:ext cx="304800" cy="11184"/>
              </a:xfrm>
              <a:prstGeom prst="bentConnector3">
                <a:avLst>
                  <a:gd name="adj1" fmla="val 50000"/>
                </a:avLst>
              </a:prstGeom>
              <a:ln>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4947122-AC6E-013D-4424-74BCE90B48E9}"/>
                  </a:ext>
                </a:extLst>
              </p:cNvPr>
              <p:cNvPicPr>
                <a:picLocks noChangeAspect="1"/>
              </p:cNvPicPr>
              <p:nvPr/>
            </p:nvPicPr>
            <p:blipFill>
              <a:blip r:embed="rId3"/>
              <a:stretch>
                <a:fillRect/>
              </a:stretch>
            </p:blipFill>
            <p:spPr>
              <a:xfrm>
                <a:off x="1320800" y="2798959"/>
                <a:ext cx="1913677" cy="1749971"/>
              </a:xfrm>
              <a:prstGeom prst="rect">
                <a:avLst/>
              </a:prstGeom>
            </p:spPr>
          </p:pic>
          <p:sp>
            <p:nvSpPr>
              <p:cNvPr id="29" name="Flowchart: Magnetic Disk 28">
                <a:extLst>
                  <a:ext uri="{FF2B5EF4-FFF2-40B4-BE49-F238E27FC236}">
                    <a16:creationId xmlns:a16="http://schemas.microsoft.com/office/drawing/2014/main" id="{4EE91660-117C-10AA-0BB2-488BE50933B2}"/>
                  </a:ext>
                </a:extLst>
              </p:cNvPr>
              <p:cNvSpPr/>
              <p:nvPr/>
            </p:nvSpPr>
            <p:spPr>
              <a:xfrm>
                <a:off x="1930400" y="4851400"/>
                <a:ext cx="914400" cy="812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en-US" sz="1200" dirty="0">
                    <a:solidFill>
                      <a:prstClr val="black"/>
                    </a:solidFill>
                    <a:latin typeface="Calibri"/>
                    <a:cs typeface="B Yekan" panose="00000400000000000000" pitchFamily="2" charset="-78"/>
                  </a:rPr>
                  <a:t>EA </a:t>
                </a:r>
              </a:p>
              <a:p>
                <a:pPr algn="ctr" defTabSz="1219170" rtl="1"/>
                <a:r>
                  <a:rPr lang="en-US" sz="1200" dirty="0">
                    <a:solidFill>
                      <a:prstClr val="black"/>
                    </a:solidFill>
                    <a:latin typeface="Calibri"/>
                    <a:cs typeface="B Yekan" panose="00000400000000000000" pitchFamily="2" charset="-78"/>
                  </a:rPr>
                  <a:t>Repository</a:t>
                </a:r>
              </a:p>
            </p:txBody>
          </p:sp>
          <p:pic>
            <p:nvPicPr>
              <p:cNvPr id="30" name="Picture 29">
                <a:extLst>
                  <a:ext uri="{FF2B5EF4-FFF2-40B4-BE49-F238E27FC236}">
                    <a16:creationId xmlns:a16="http://schemas.microsoft.com/office/drawing/2014/main" id="{9D5226BA-CDA2-3153-A41E-E1866B9A8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1960" y="2259451"/>
                <a:ext cx="549677" cy="604645"/>
              </a:xfrm>
              <a:prstGeom prst="rect">
                <a:avLst/>
              </a:prstGeom>
            </p:spPr>
          </p:pic>
          <p:pic>
            <p:nvPicPr>
              <p:cNvPr id="34" name="Picture 33">
                <a:extLst>
                  <a:ext uri="{FF2B5EF4-FFF2-40B4-BE49-F238E27FC236}">
                    <a16:creationId xmlns:a16="http://schemas.microsoft.com/office/drawing/2014/main" id="{B6D288E4-F01B-1A64-367F-9C0DDD012C6E}"/>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52238" y="4033114"/>
                <a:ext cx="587740" cy="640485"/>
              </a:xfrm>
              <a:prstGeom prst="rect">
                <a:avLst/>
              </a:prstGeom>
            </p:spPr>
          </p:pic>
          <p:sp>
            <p:nvSpPr>
              <p:cNvPr id="35" name="Speech Bubble: Oval 34">
                <a:extLst>
                  <a:ext uri="{FF2B5EF4-FFF2-40B4-BE49-F238E27FC236}">
                    <a16:creationId xmlns:a16="http://schemas.microsoft.com/office/drawing/2014/main" id="{3A9C529F-9D99-FB17-1DD1-A328033468AB}"/>
                  </a:ext>
                </a:extLst>
              </p:cNvPr>
              <p:cNvSpPr/>
              <p:nvPr/>
            </p:nvSpPr>
            <p:spPr>
              <a:xfrm>
                <a:off x="658875" y="2189102"/>
                <a:ext cx="1073363" cy="589159"/>
              </a:xfrm>
              <a:prstGeom prst="wedgeEllipseCallout">
                <a:avLst>
                  <a:gd name="adj1" fmla="val -35720"/>
                  <a:gd name="adj2" fmla="val 107023"/>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70" rtl="1"/>
                <a:r>
                  <a:rPr lang="fa-IR" sz="1067" b="1" dirty="0">
                    <a:solidFill>
                      <a:srgbClr val="4F81BD"/>
                    </a:solidFill>
                    <a:latin typeface="Calibri"/>
                    <a:cs typeface="B Roya" panose="00000400000000000000" pitchFamily="2" charset="-78"/>
                  </a:rPr>
                  <a:t>مشکل/نیاز/هدف</a:t>
                </a:r>
                <a:endParaRPr lang="en-US" sz="1067" b="1" dirty="0">
                  <a:solidFill>
                    <a:srgbClr val="4F81BD"/>
                  </a:solidFill>
                  <a:latin typeface="Calibri"/>
                  <a:cs typeface="B Roya" panose="00000400000000000000" pitchFamily="2" charset="-78"/>
                </a:endParaRPr>
              </a:p>
            </p:txBody>
          </p:sp>
          <p:sp>
            <p:nvSpPr>
              <p:cNvPr id="36" name="Arrow: Right 35">
                <a:extLst>
                  <a:ext uri="{FF2B5EF4-FFF2-40B4-BE49-F238E27FC236}">
                    <a16:creationId xmlns:a16="http://schemas.microsoft.com/office/drawing/2014/main" id="{8B32E118-2891-B426-D105-8E7177611E10}"/>
                  </a:ext>
                </a:extLst>
              </p:cNvPr>
              <p:cNvSpPr/>
              <p:nvPr/>
            </p:nvSpPr>
            <p:spPr>
              <a:xfrm rot="19153559">
                <a:off x="1190767" y="3840277"/>
                <a:ext cx="260064" cy="4346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7" name="Arrow: Right 36">
                <a:extLst>
                  <a:ext uri="{FF2B5EF4-FFF2-40B4-BE49-F238E27FC236}">
                    <a16:creationId xmlns:a16="http://schemas.microsoft.com/office/drawing/2014/main" id="{7A124F77-5C8B-FDDC-FC25-AB2FECDA27A9}"/>
                  </a:ext>
                </a:extLst>
              </p:cNvPr>
              <p:cNvSpPr/>
              <p:nvPr/>
            </p:nvSpPr>
            <p:spPr>
              <a:xfrm rot="19153559">
                <a:off x="3041543" y="2669365"/>
                <a:ext cx="260064" cy="4346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grpSp>
        <p:grpSp>
          <p:nvGrpSpPr>
            <p:cNvPr id="11" name="Group 10">
              <a:extLst>
                <a:ext uri="{FF2B5EF4-FFF2-40B4-BE49-F238E27FC236}">
                  <a16:creationId xmlns:a16="http://schemas.microsoft.com/office/drawing/2014/main" id="{340E08A3-6A66-1D45-CE43-78FC80022A0C}"/>
                </a:ext>
              </a:extLst>
            </p:cNvPr>
            <p:cNvGrpSpPr/>
            <p:nvPr/>
          </p:nvGrpSpPr>
          <p:grpSpPr>
            <a:xfrm>
              <a:off x="6096000" y="2581017"/>
              <a:ext cx="3409399" cy="3475098"/>
              <a:chOff x="4896317" y="2189102"/>
              <a:chExt cx="3409399" cy="3475098"/>
            </a:xfrm>
          </p:grpSpPr>
          <p:cxnSp>
            <p:nvCxnSpPr>
              <p:cNvPr id="12" name="Elbow Connector 8">
                <a:extLst>
                  <a:ext uri="{FF2B5EF4-FFF2-40B4-BE49-F238E27FC236}">
                    <a16:creationId xmlns:a16="http://schemas.microsoft.com/office/drawing/2014/main" id="{35845E20-ACC6-92B2-1FE5-47093E9AE62E}"/>
                  </a:ext>
                </a:extLst>
              </p:cNvPr>
              <p:cNvCxnSpPr>
                <a:cxnSpLocks/>
                <a:endCxn id="15" idx="1"/>
              </p:cNvCxnSpPr>
              <p:nvPr/>
            </p:nvCxnSpPr>
            <p:spPr>
              <a:xfrm rot="16200000" flipH="1">
                <a:off x="6573687" y="4693408"/>
                <a:ext cx="304800" cy="11184"/>
              </a:xfrm>
              <a:prstGeom prst="bentConnector3">
                <a:avLst>
                  <a:gd name="adj1" fmla="val 50000"/>
                </a:avLst>
              </a:prstGeom>
              <a:ln>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68DEAB7-2136-DF1E-A383-2A3E61671F33}"/>
                  </a:ext>
                </a:extLst>
              </p:cNvPr>
              <p:cNvPicPr>
                <a:picLocks noChangeAspect="1"/>
              </p:cNvPicPr>
              <p:nvPr/>
            </p:nvPicPr>
            <p:blipFill>
              <a:blip r:embed="rId3"/>
              <a:stretch>
                <a:fillRect/>
              </a:stretch>
            </p:blipFill>
            <p:spPr>
              <a:xfrm>
                <a:off x="5664879" y="2798959"/>
                <a:ext cx="1913677" cy="1749971"/>
              </a:xfrm>
              <a:prstGeom prst="rect">
                <a:avLst/>
              </a:prstGeom>
            </p:spPr>
          </p:pic>
          <p:sp>
            <p:nvSpPr>
              <p:cNvPr id="15" name="Flowchart: Magnetic Disk 14">
                <a:extLst>
                  <a:ext uri="{FF2B5EF4-FFF2-40B4-BE49-F238E27FC236}">
                    <a16:creationId xmlns:a16="http://schemas.microsoft.com/office/drawing/2014/main" id="{BC145646-68D5-F843-C8D6-CCD43BF34CE1}"/>
                  </a:ext>
                </a:extLst>
              </p:cNvPr>
              <p:cNvSpPr/>
              <p:nvPr/>
            </p:nvSpPr>
            <p:spPr>
              <a:xfrm>
                <a:off x="6274479" y="4851400"/>
                <a:ext cx="914400" cy="812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r>
                  <a:rPr lang="en-US" sz="1200" dirty="0">
                    <a:solidFill>
                      <a:prstClr val="black"/>
                    </a:solidFill>
                    <a:latin typeface="Calibri"/>
                    <a:cs typeface="B Yekan" panose="00000400000000000000" pitchFamily="2" charset="-78"/>
                  </a:rPr>
                  <a:t>EA </a:t>
                </a:r>
              </a:p>
              <a:p>
                <a:pPr algn="ctr" defTabSz="1219170" rtl="1"/>
                <a:r>
                  <a:rPr lang="en-US" sz="1200" dirty="0">
                    <a:solidFill>
                      <a:prstClr val="black"/>
                    </a:solidFill>
                    <a:latin typeface="Calibri"/>
                    <a:cs typeface="B Yekan" panose="00000400000000000000" pitchFamily="2" charset="-78"/>
                  </a:rPr>
                  <a:t>Repository</a:t>
                </a:r>
              </a:p>
            </p:txBody>
          </p:sp>
          <p:pic>
            <p:nvPicPr>
              <p:cNvPr id="17" name="Picture 16">
                <a:extLst>
                  <a:ext uri="{FF2B5EF4-FFF2-40B4-BE49-F238E27FC236}">
                    <a16:creationId xmlns:a16="http://schemas.microsoft.com/office/drawing/2014/main" id="{05C9D19C-466B-DA7E-3B32-64E17877B5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039" y="2259451"/>
                <a:ext cx="549677" cy="604645"/>
              </a:xfrm>
              <a:prstGeom prst="rect">
                <a:avLst/>
              </a:prstGeom>
            </p:spPr>
          </p:pic>
          <p:pic>
            <p:nvPicPr>
              <p:cNvPr id="18" name="Picture 17">
                <a:extLst>
                  <a:ext uri="{FF2B5EF4-FFF2-40B4-BE49-F238E27FC236}">
                    <a16:creationId xmlns:a16="http://schemas.microsoft.com/office/drawing/2014/main" id="{2639B9ED-F0C1-8A16-40CB-29E5247354CF}"/>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96317" y="4033114"/>
                <a:ext cx="587740" cy="640485"/>
              </a:xfrm>
              <a:prstGeom prst="rect">
                <a:avLst/>
              </a:prstGeom>
            </p:spPr>
          </p:pic>
          <p:sp>
            <p:nvSpPr>
              <p:cNvPr id="19" name="Speech Bubble: Oval 18">
                <a:extLst>
                  <a:ext uri="{FF2B5EF4-FFF2-40B4-BE49-F238E27FC236}">
                    <a16:creationId xmlns:a16="http://schemas.microsoft.com/office/drawing/2014/main" id="{EEF6BD32-902B-33FA-A3FD-98D951CAEB89}"/>
                  </a:ext>
                </a:extLst>
              </p:cNvPr>
              <p:cNvSpPr/>
              <p:nvPr/>
            </p:nvSpPr>
            <p:spPr>
              <a:xfrm>
                <a:off x="5002953" y="2189102"/>
                <a:ext cx="1073363" cy="589159"/>
              </a:xfrm>
              <a:prstGeom prst="wedgeEllipseCallout">
                <a:avLst>
                  <a:gd name="adj1" fmla="val -35720"/>
                  <a:gd name="adj2" fmla="val 107023"/>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219170" rtl="1"/>
                <a:r>
                  <a:rPr lang="fa-IR" sz="1067" b="1" dirty="0">
                    <a:solidFill>
                      <a:srgbClr val="4F81BD"/>
                    </a:solidFill>
                    <a:latin typeface="Calibri"/>
                    <a:cs typeface="B Roya" panose="00000400000000000000" pitchFamily="2" charset="-78"/>
                  </a:rPr>
                  <a:t>مشکل/نیاز/هدف</a:t>
                </a:r>
                <a:endParaRPr lang="en-US" sz="1067" b="1" dirty="0">
                  <a:solidFill>
                    <a:srgbClr val="4F81BD"/>
                  </a:solidFill>
                  <a:latin typeface="Calibri"/>
                  <a:cs typeface="B Roya" panose="00000400000000000000" pitchFamily="2" charset="-78"/>
                </a:endParaRPr>
              </a:p>
            </p:txBody>
          </p:sp>
          <p:sp>
            <p:nvSpPr>
              <p:cNvPr id="20" name="Arrow: Right 19">
                <a:extLst>
                  <a:ext uri="{FF2B5EF4-FFF2-40B4-BE49-F238E27FC236}">
                    <a16:creationId xmlns:a16="http://schemas.microsoft.com/office/drawing/2014/main" id="{90DEA43E-5017-41A7-1806-FE5AA11DA019}"/>
                  </a:ext>
                </a:extLst>
              </p:cNvPr>
              <p:cNvSpPr/>
              <p:nvPr/>
            </p:nvSpPr>
            <p:spPr>
              <a:xfrm rot="19153559">
                <a:off x="5534845" y="3840277"/>
                <a:ext cx="260064" cy="4346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5" name="Arrow: Right 24">
                <a:extLst>
                  <a:ext uri="{FF2B5EF4-FFF2-40B4-BE49-F238E27FC236}">
                    <a16:creationId xmlns:a16="http://schemas.microsoft.com/office/drawing/2014/main" id="{25F914ED-132F-1C2C-E77A-A7D628E7346E}"/>
                  </a:ext>
                </a:extLst>
              </p:cNvPr>
              <p:cNvSpPr/>
              <p:nvPr/>
            </p:nvSpPr>
            <p:spPr>
              <a:xfrm rot="19153559">
                <a:off x="7385621" y="2669365"/>
                <a:ext cx="260064" cy="4346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grpSp>
      </p:grpSp>
    </p:spTree>
    <p:extLst>
      <p:ext uri="{BB962C8B-B14F-4D97-AF65-F5344CB8AC3E}">
        <p14:creationId xmlns:p14="http://schemas.microsoft.com/office/powerpoint/2010/main" val="4183814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1590</TotalTime>
  <Words>1634</Words>
  <Application>Microsoft Office PowerPoint</Application>
  <PresentationFormat>Widescreen</PresentationFormat>
  <Paragraphs>232</Paragraphs>
  <Slides>27</Slides>
  <Notes>6</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27</vt:i4>
      </vt:variant>
    </vt:vector>
  </HeadingPairs>
  <TitlesOfParts>
    <vt:vector size="45" baseType="lpstr">
      <vt:lpstr>2  Baran</vt:lpstr>
      <vt:lpstr>2  Titr</vt:lpstr>
      <vt:lpstr>Arial</vt:lpstr>
      <vt:lpstr>B Nazanin</vt:lpstr>
      <vt:lpstr>B Yekan</vt:lpstr>
      <vt:lpstr>Calibri</vt:lpstr>
      <vt:lpstr>Courier New</vt:lpstr>
      <vt:lpstr>Georgia</vt:lpstr>
      <vt:lpstr>HoloLens MDL2 Assets</vt:lpstr>
      <vt:lpstr>IranNastaliq</vt:lpstr>
      <vt:lpstr>IRANSans Medium</vt:lpstr>
      <vt:lpstr>IRANSansFaNum</vt:lpstr>
      <vt:lpstr>IRANSansFaNum Black</vt:lpstr>
      <vt:lpstr>IRANSansFaNum Medium</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mahd</dc:creator>
  <cp:lastModifiedBy>mahdieh</cp:lastModifiedBy>
  <cp:revision>118</cp:revision>
  <dcterms:created xsi:type="dcterms:W3CDTF">2020-12-09T05:43:17Z</dcterms:created>
  <dcterms:modified xsi:type="dcterms:W3CDTF">2024-07-08T10:02:25Z</dcterms:modified>
</cp:coreProperties>
</file>